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0" r:id="rId2"/>
    <p:sldId id="271" r:id="rId3"/>
    <p:sldId id="265" r:id="rId4"/>
    <p:sldId id="273" r:id="rId5"/>
    <p:sldId id="275" r:id="rId6"/>
    <p:sldId id="274" r:id="rId7"/>
    <p:sldId id="276" r:id="rId8"/>
    <p:sldId id="267" r:id="rId9"/>
    <p:sldId id="281" r:id="rId10"/>
    <p:sldId id="277" r:id="rId11"/>
    <p:sldId id="282" r:id="rId12"/>
    <p:sldId id="283" r:id="rId13"/>
    <p:sldId id="284" r:id="rId14"/>
    <p:sldId id="268" r:id="rId15"/>
    <p:sldId id="279" r:id="rId16"/>
    <p:sldId id="280" r:id="rId17"/>
    <p:sldId id="269" r:id="rId18"/>
  </p:sldIdLst>
  <p:sldSz cx="1440021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468" y="84"/>
      </p:cViewPr>
      <p:guideLst>
        <p:guide orient="horz" pos="3424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59" cy="3759917"/>
          </a:xfrm>
        </p:spPr>
        <p:txBody>
          <a:bodyPr anchor="b"/>
          <a:lstStyle>
            <a:lvl1pPr algn="ctr"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59" cy="2607442"/>
          </a:xfrm>
        </p:spPr>
        <p:txBody>
          <a:bodyPr/>
          <a:lstStyle>
            <a:lvl1pPr marL="0" indent="0" algn="ctr">
              <a:buNone/>
              <a:defRPr sz="1329">
                <a:latin typeface="+mn-lt"/>
              </a:defRPr>
            </a:lvl1pPr>
            <a:lvl2pPr marL="303741" indent="0" algn="ctr">
              <a:buNone/>
              <a:defRPr sz="1329"/>
            </a:lvl2pPr>
            <a:lvl3pPr marL="607482" indent="0" algn="ctr">
              <a:buNone/>
              <a:defRPr sz="1196"/>
            </a:lvl3pPr>
            <a:lvl4pPr marL="911222" indent="0" algn="ctr">
              <a:buNone/>
              <a:defRPr sz="1063"/>
            </a:lvl4pPr>
            <a:lvl5pPr marL="1214963" indent="0" algn="ctr">
              <a:buNone/>
              <a:defRPr sz="1063"/>
            </a:lvl5pPr>
            <a:lvl6pPr marL="1518704" indent="0" algn="ctr">
              <a:buNone/>
              <a:defRPr sz="1063"/>
            </a:lvl6pPr>
            <a:lvl7pPr marL="1822445" indent="0" algn="ctr">
              <a:buNone/>
              <a:defRPr sz="1063"/>
            </a:lvl7pPr>
            <a:lvl8pPr marL="2126186" indent="0" algn="ctr">
              <a:buNone/>
              <a:defRPr sz="1063"/>
            </a:lvl8pPr>
            <a:lvl9pPr marL="2429927" indent="0" algn="ctr">
              <a:buNone/>
              <a:defRPr sz="1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29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1595">
                <a:solidFill>
                  <a:schemeClr val="tx2"/>
                </a:solidFill>
              </a:defRPr>
            </a:lvl1pPr>
            <a:lvl2pPr marL="303741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82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2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96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70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4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1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927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286842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775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7" y="2874937"/>
            <a:ext cx="656833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4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24" y="2759941"/>
            <a:ext cx="6534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24" y="4199909"/>
            <a:ext cx="6534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90108" y="2759941"/>
            <a:ext cx="6568332" cy="1297471"/>
          </a:xfrm>
        </p:spPr>
        <p:txBody>
          <a:bodyPr anchor="b"/>
          <a:lstStyle>
            <a:lvl1pPr marL="0" indent="0">
              <a:buNone/>
              <a:defRPr sz="1595" b="0" i="1"/>
            </a:lvl1pPr>
            <a:lvl2pPr marL="303741" indent="0">
              <a:buNone/>
              <a:defRPr sz="1329" b="1"/>
            </a:lvl2pPr>
            <a:lvl3pPr marL="607482" indent="0">
              <a:buNone/>
              <a:defRPr sz="1196" b="1"/>
            </a:lvl3pPr>
            <a:lvl4pPr marL="911222" indent="0">
              <a:buNone/>
              <a:defRPr sz="1063" b="1"/>
            </a:lvl4pPr>
            <a:lvl5pPr marL="1214963" indent="0">
              <a:buNone/>
              <a:defRPr sz="1063" b="1"/>
            </a:lvl5pPr>
            <a:lvl6pPr marL="1518704" indent="0">
              <a:buNone/>
              <a:defRPr sz="1063" b="1"/>
            </a:lvl6pPr>
            <a:lvl7pPr marL="1822445" indent="0">
              <a:buNone/>
              <a:defRPr sz="1063" b="1"/>
            </a:lvl7pPr>
            <a:lvl8pPr marL="2126186" indent="0">
              <a:buNone/>
              <a:defRPr sz="1063" b="1"/>
            </a:lvl8pPr>
            <a:lvl9pPr marL="2429927" indent="0">
              <a:buNone/>
              <a:defRPr sz="1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0108" y="4199909"/>
            <a:ext cx="6568332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575990"/>
            <a:ext cx="1331666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773" y="10104781"/>
            <a:ext cx="3450896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5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6"/>
            <a:ext cx="4644443" cy="251994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2126"/>
            </a:lvl1pPr>
            <a:lvl2pPr marL="303741" indent="0">
              <a:buNone/>
              <a:defRPr sz="1860"/>
            </a:lvl2pPr>
            <a:lvl3pPr marL="607482" indent="0">
              <a:buNone/>
              <a:defRPr sz="1595"/>
            </a:lvl3pPr>
            <a:lvl4pPr marL="911222" indent="0">
              <a:buNone/>
              <a:defRPr sz="1329"/>
            </a:lvl4pPr>
            <a:lvl5pPr marL="1214963" indent="0">
              <a:buNone/>
              <a:defRPr sz="1329"/>
            </a:lvl5pPr>
            <a:lvl6pPr marL="1518704" indent="0">
              <a:buNone/>
              <a:defRPr sz="1329"/>
            </a:lvl6pPr>
            <a:lvl7pPr marL="1822445" indent="0">
              <a:buNone/>
              <a:defRPr sz="1329"/>
            </a:lvl7pPr>
            <a:lvl8pPr marL="2126186" indent="0">
              <a:buNone/>
              <a:defRPr sz="1329"/>
            </a:lvl8pPr>
            <a:lvl9pPr marL="2429927" indent="0">
              <a:buNone/>
              <a:defRPr sz="13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31"/>
            <a:ext cx="4644443" cy="6002369"/>
          </a:xfrm>
        </p:spPr>
        <p:txBody>
          <a:bodyPr/>
          <a:lstStyle>
            <a:lvl1pPr marL="0" indent="0">
              <a:buNone/>
              <a:defRPr sz="1063"/>
            </a:lvl1pPr>
            <a:lvl2pPr marL="303741" indent="0">
              <a:buNone/>
              <a:defRPr sz="930"/>
            </a:lvl2pPr>
            <a:lvl3pPr marL="607482" indent="0">
              <a:buNone/>
              <a:defRPr sz="797"/>
            </a:lvl3pPr>
            <a:lvl4pPr marL="911222" indent="0">
              <a:buNone/>
              <a:defRPr sz="665"/>
            </a:lvl4pPr>
            <a:lvl5pPr marL="1214963" indent="0">
              <a:buNone/>
              <a:defRPr sz="665"/>
            </a:lvl5pPr>
            <a:lvl6pPr marL="1518704" indent="0">
              <a:buNone/>
              <a:defRPr sz="665"/>
            </a:lvl6pPr>
            <a:lvl7pPr marL="1822445" indent="0">
              <a:buNone/>
              <a:defRPr sz="665"/>
            </a:lvl7pPr>
            <a:lvl8pPr marL="2126186" indent="0">
              <a:buNone/>
              <a:defRPr sz="665"/>
            </a:lvl8pPr>
            <a:lvl9pPr marL="2429927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440021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6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73" y="669988"/>
            <a:ext cx="1331666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73" y="3069933"/>
            <a:ext cx="13316668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773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104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8394" y="10104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49" y="0"/>
            <a:ext cx="4316535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07482" rtl="0" eaLnBrk="1" latinLnBrk="0" hangingPunct="1">
        <a:lnSpc>
          <a:spcPct val="100000"/>
        </a:lnSpc>
        <a:spcBef>
          <a:spcPct val="0"/>
        </a:spcBef>
        <a:buNone/>
        <a:defRPr sz="2924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71" indent="-151871" algn="l" defTabSz="607482" rtl="0" eaLnBrk="1" latinLnBrk="0" hangingPunct="1">
        <a:lnSpc>
          <a:spcPct val="110000"/>
        </a:lnSpc>
        <a:spcBef>
          <a:spcPts val="665"/>
        </a:spcBef>
        <a:buClr>
          <a:schemeClr val="accent1"/>
        </a:buClr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2pPr>
      <a:lvl3pPr marL="759352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93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834" indent="-151871" algn="l" defTabSz="607482" rtl="0" eaLnBrk="1" latinLnBrk="0" hangingPunct="1">
        <a:lnSpc>
          <a:spcPct val="110000"/>
        </a:lnSpc>
        <a:spcBef>
          <a:spcPts val="332"/>
        </a:spcBef>
        <a:buClr>
          <a:schemeClr val="accent1"/>
        </a:buClr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57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315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8056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797" indent="-151871" algn="l" defTabSz="607482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41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8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222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963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704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445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186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927" algn="l" defTabSz="607482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5D9A44-2A71-4E2B-B6BC-AC90BEDA1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766B5E-447F-40F4-8E68-610091D37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288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451092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446137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6DABCEA-B4EE-4A62-BC2A-8921D9EC0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45" y="2913799"/>
            <a:ext cx="13572000" cy="12601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96288C1-0203-4CE9-AEA6-02E6E0D05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45" y="5195730"/>
            <a:ext cx="13572000" cy="1260102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11164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113E6B-E8B7-40A4-ADCA-57903F47A825}"/>
              </a:ext>
            </a:extLst>
          </p:cNvPr>
          <p:cNvSpPr/>
          <p:nvPr/>
        </p:nvSpPr>
        <p:spPr>
          <a:xfrm>
            <a:off x="5308448" y="7125163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D6E3C0E9-5ED9-46A1-8CDB-9D29B4E007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60" y="8005055"/>
            <a:ext cx="13570795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6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FFB090-0801-43D0-93D1-7A5BEEAED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70" y="2875136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6BA5C16-362A-4975-B6AD-F0135C69C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6157473"/>
            <a:ext cx="9720000" cy="8133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B36036B-588D-4033-9D24-7CAD324A1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874" y="9033548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9E16B2-7C74-4C13-9219-0E6412B9F44B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6C358E-4A49-45F6-A3E5-A798F09F5911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AC9D068-7C16-464F-89BF-6D23B2411B38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D1389E-B67A-4C90-B26E-6DBF2E897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537" y="2876850"/>
            <a:ext cx="9720000" cy="188129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62A6A17-3CEF-474F-9CAF-91575AABF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067" y="6155636"/>
            <a:ext cx="9720000" cy="81330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FE539A-045B-4250-BE07-22DB685404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953" y="9040952"/>
            <a:ext cx="9720000" cy="8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9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-1" y="2227185"/>
            <a:ext cx="14400214" cy="2116143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5072033"/>
            <a:ext cx="14400213" cy="2114696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C7C691-6F84-4E8E-B003-B5927B18D3B6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94785E9-7DAA-48F1-9BC9-ACFA4FBBA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41CDF3-294C-476F-A5F8-9BB13129E4F9}"/>
              </a:ext>
            </a:extLst>
          </p:cNvPr>
          <p:cNvSpPr/>
          <p:nvPr/>
        </p:nvSpPr>
        <p:spPr>
          <a:xfrm>
            <a:off x="0" y="7319465"/>
            <a:ext cx="14400213" cy="2468774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9F9529-1035-48B4-9B04-2F9F4C802C18}"/>
              </a:ext>
            </a:extLst>
          </p:cNvPr>
          <p:cNvSpPr/>
          <p:nvPr/>
        </p:nvSpPr>
        <p:spPr>
          <a:xfrm>
            <a:off x="5308448" y="2241435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EA7F4DA-5687-4D08-88B0-16C73AB4E246}"/>
              </a:ext>
            </a:extLst>
          </p:cNvPr>
          <p:cNvSpPr/>
          <p:nvPr/>
        </p:nvSpPr>
        <p:spPr>
          <a:xfrm>
            <a:off x="5321993" y="5084836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Campeão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76962F7-5742-4CA3-8EDA-CA35E06E82C3}"/>
              </a:ext>
            </a:extLst>
          </p:cNvPr>
          <p:cNvSpPr/>
          <p:nvPr/>
        </p:nvSpPr>
        <p:spPr>
          <a:xfrm>
            <a:off x="5328919" y="733619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82A187-FEBD-4398-B0C8-B59EA7BA1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07" y="2931343"/>
            <a:ext cx="13570795" cy="1260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D398648-F619-4438-84A7-8AC860178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867" y="6074368"/>
            <a:ext cx="13572000" cy="51081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DD484CD-BBAA-4E4B-AD6F-3B377163C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54" y="8526404"/>
            <a:ext cx="13572000" cy="51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F366E0-D2C5-4FCB-A17F-DA976899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16" y="4017762"/>
            <a:ext cx="12600000" cy="10542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A16256D-0225-495F-B5CC-1A048F95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46" y="794633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5D0380-36B5-417C-A283-D734C6988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82" y="4017759"/>
            <a:ext cx="12600000" cy="10542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E664DF-5DD8-44E6-8E6F-512A04160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97" y="7945663"/>
            <a:ext cx="12600000" cy="105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0" y="2892935"/>
            <a:ext cx="14400213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2" y="6704292"/>
            <a:ext cx="14400215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94C713-7EA7-4B36-BA18-8311723E7777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2C0C710-C4F6-415A-99C2-AE27C80A4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2CD632-A947-4E93-967E-01553D8E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21" y="3827910"/>
            <a:ext cx="13958532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84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347792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581891" y="2892935"/>
            <a:ext cx="13267927" cy="3039825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581891" y="6704292"/>
            <a:ext cx="13267927" cy="30384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906454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Final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72659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3º Lugar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77FFA-E3B9-4BA3-9340-F08F7F50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44" y="4039885"/>
            <a:ext cx="12600000" cy="10542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92ADFA9-CAC0-48FF-B052-748A47B49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81" y="7945200"/>
            <a:ext cx="12600000" cy="10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78700" y="2996119"/>
            <a:ext cx="6850745" cy="6618957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7395483" y="2996119"/>
            <a:ext cx="6850745" cy="6622759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2102178" y="2948022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9315778" y="2946575"/>
            <a:ext cx="301015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EC08D37-209D-43E1-9029-F5820ED64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51" y="3872449"/>
            <a:ext cx="6543248" cy="55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C60CB82-F0A1-4A79-A9D0-7BCE404CF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899" y="3872449"/>
            <a:ext cx="653354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0FBD914-C33F-4302-8225-C9A066F5E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81" y="356566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71463" y="2611466"/>
            <a:ext cx="13909451" cy="6946191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396800"/>
            <a:ext cx="3789504" cy="1084916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6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2A3A366-4D68-4A50-BF95-B2DB57839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01" y="3565663"/>
            <a:ext cx="1358164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75C613-3F7F-4D89-8BFB-5CB979B73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658" y="2977242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9D47498-7D0A-420F-8AA5-6E1F98C6D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10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2888673" y="2227185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2887087" y="6505978"/>
            <a:ext cx="8624453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A30825-B6E4-4780-ACCC-53F516735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09" y="2977244"/>
            <a:ext cx="7920000" cy="32732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4BD732B-43D9-45BA-90AB-67B91539C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09" y="7190785"/>
            <a:ext cx="7920000" cy="32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" y="2227185"/>
            <a:ext cx="14398626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-1" y="6505978"/>
            <a:ext cx="14400214" cy="4212000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6456434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8EB6171-837F-4F70-9333-AE42269DCBC0}"/>
              </a:ext>
            </a:extLst>
          </p:cNvPr>
          <p:cNvSpPr/>
          <p:nvPr/>
        </p:nvSpPr>
        <p:spPr>
          <a:xfrm>
            <a:off x="989921" y="451466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EM </a:t>
            </a:r>
            <a:r>
              <a:rPr lang="pt-BR" sz="7200" dirty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DUPLAS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057130B-2A7D-4224-A2B3-9789D5569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" y="-1656"/>
            <a:ext cx="2059134" cy="2160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510BA6F-D14C-435F-8522-5F40C10D1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52" y="3145186"/>
            <a:ext cx="14168703" cy="28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07718C3-9B00-4B70-9C29-CB43090E4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863" y="7358575"/>
            <a:ext cx="1416870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8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A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A30457-056C-4857-B3A2-4A3B7706B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335" y="2894981"/>
            <a:ext cx="9720000" cy="18812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4B5F47-D199-49A7-A4FE-538AB863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43" y="5682507"/>
            <a:ext cx="9720000" cy="1881294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0EDED-79E2-4345-8D71-F0735441D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6098" y="8593661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9" y="3121682"/>
            <a:ext cx="2428095" cy="303982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972" y="3121681"/>
            <a:ext cx="8100269" cy="4556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196" dirty="0">
              <a:solidFill>
                <a:prstClr val="black">
                  <a:lumMod val="65000"/>
                  <a:lumOff val="35000"/>
                </a:prst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-2125" r="6244" b="-538"/>
          <a:stretch/>
        </p:blipFill>
        <p:spPr>
          <a:xfrm>
            <a:off x="-1" y="-248909"/>
            <a:ext cx="14400213" cy="11147555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186646" y="311571"/>
            <a:ext cx="8052791" cy="992583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600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36776" y="1104608"/>
            <a:ext cx="13909452" cy="1177249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SÉRIE C 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6" y="194284"/>
            <a:ext cx="2059134" cy="21600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38BDC98-3287-4575-8574-56F716FB2440}"/>
              </a:ext>
            </a:extLst>
          </p:cNvPr>
          <p:cNvSpPr/>
          <p:nvPr/>
        </p:nvSpPr>
        <p:spPr>
          <a:xfrm>
            <a:off x="1911927" y="2227185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5EDB8CB-8377-4925-B478-560C3F615037}"/>
              </a:ext>
            </a:extLst>
          </p:cNvPr>
          <p:cNvSpPr/>
          <p:nvPr/>
        </p:nvSpPr>
        <p:spPr>
          <a:xfrm>
            <a:off x="1911927" y="507203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D87CD67-A438-4F74-986A-3704AF997953}"/>
              </a:ext>
            </a:extLst>
          </p:cNvPr>
          <p:cNvSpPr/>
          <p:nvPr/>
        </p:nvSpPr>
        <p:spPr>
          <a:xfrm>
            <a:off x="5308448" y="2179089"/>
            <a:ext cx="3789504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1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2A4ACC-EC27-4A14-BA66-B0EB03535C7B}"/>
              </a:ext>
            </a:extLst>
          </p:cNvPr>
          <p:cNvSpPr/>
          <p:nvPr/>
        </p:nvSpPr>
        <p:spPr>
          <a:xfrm>
            <a:off x="5321993" y="502248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Chave 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128898C-0A57-4F19-8491-B43E8301569E}"/>
              </a:ext>
            </a:extLst>
          </p:cNvPr>
          <p:cNvSpPr/>
          <p:nvPr/>
        </p:nvSpPr>
        <p:spPr>
          <a:xfrm>
            <a:off x="1918853" y="7946853"/>
            <a:ext cx="10476677" cy="2718888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33846BD-32E7-4324-ADF6-449F12B78362}"/>
              </a:ext>
            </a:extLst>
          </p:cNvPr>
          <p:cNvSpPr/>
          <p:nvPr/>
        </p:nvSpPr>
        <p:spPr>
          <a:xfrm>
            <a:off x="5328919" y="7897309"/>
            <a:ext cx="3789503" cy="684807"/>
          </a:xfrm>
          <a:prstGeom prst="rect">
            <a:avLst/>
          </a:prstGeom>
          <a:noFill/>
        </p:spPr>
        <p:txBody>
          <a:bodyPr wrap="square" lIns="68584" tIns="34292" rIns="68584" bIns="34292">
            <a:spAutoFit/>
          </a:bodyPr>
          <a:lstStyle/>
          <a:p>
            <a:pPr algn="ctr"/>
            <a:r>
              <a:rPr lang="pt-BR" sz="4000" dirty="0">
                <a:ln w="0">
                  <a:noFill/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Semifinal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B848E47-87C7-459A-921E-B11B387BE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038" y="2892331"/>
            <a:ext cx="9720000" cy="188129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784EC47-DE15-4EF6-A72C-06FEE2FAB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800" y="5682504"/>
            <a:ext cx="9720000" cy="188129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DA06EFA-49C7-4CF0-AC9F-44E4C4BEE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0340" y="8593660"/>
            <a:ext cx="9720000" cy="18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94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150</Words>
  <Application>Microsoft Office PowerPoint</Application>
  <PresentationFormat>Personalizar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70</cp:revision>
  <dcterms:created xsi:type="dcterms:W3CDTF">2021-03-06T17:49:54Z</dcterms:created>
  <dcterms:modified xsi:type="dcterms:W3CDTF">2021-08-31T16:49:45Z</dcterms:modified>
</cp:coreProperties>
</file>