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34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7524A64-8CD1-424B-A121-194851368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757" y="2525071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34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5D9CA4-B405-4A23-A645-E13798154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662" y="2539402"/>
            <a:ext cx="7200000" cy="68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34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859" y="7676940"/>
            <a:ext cx="7315929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B6CDCA-8CDD-4697-80DA-6AC4430B0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972" y="2521449"/>
            <a:ext cx="5959579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36F8CB-A541-43D7-890F-6F5D0F68C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001" y="5038197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BD515B-78A7-41FB-8055-BF6EC072D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D465BD-3052-47A2-98EB-69B5B26B3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570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A6AC5E-88B1-4C46-B4CE-492F7AE95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87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D721DD-28E7-42CD-9B3B-E485552B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6DE899-F622-41F7-84E3-387F6221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0263D1-DC7C-4446-91DE-99E742D0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340" y="3538746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34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9D546E-7A31-459F-A56D-98AD8BA8C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85" y="2048170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83</cp:revision>
  <dcterms:created xsi:type="dcterms:W3CDTF">2021-03-06T17:49:54Z</dcterms:created>
  <dcterms:modified xsi:type="dcterms:W3CDTF">2021-11-22T18:13:12Z</dcterms:modified>
</cp:coreProperties>
</file>