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90" r:id="rId3"/>
    <p:sldId id="291" r:id="rId4"/>
    <p:sldId id="292" r:id="rId5"/>
    <p:sldId id="295" r:id="rId6"/>
    <p:sldId id="296" r:id="rId7"/>
    <p:sldId id="285" r:id="rId8"/>
    <p:sldId id="271" r:id="rId9"/>
    <p:sldId id="265" r:id="rId10"/>
    <p:sldId id="273" r:id="rId11"/>
    <p:sldId id="275" r:id="rId12"/>
    <p:sldId id="286" r:id="rId13"/>
    <p:sldId id="274" r:id="rId14"/>
    <p:sldId id="276" r:id="rId15"/>
    <p:sldId id="267" r:id="rId16"/>
    <p:sldId id="287" r:id="rId17"/>
    <p:sldId id="281" r:id="rId18"/>
    <p:sldId id="277" r:id="rId19"/>
    <p:sldId id="282" r:id="rId20"/>
    <p:sldId id="288" r:id="rId21"/>
    <p:sldId id="283" r:id="rId22"/>
    <p:sldId id="284" r:id="rId23"/>
    <p:sldId id="268" r:id="rId24"/>
    <p:sldId id="289" r:id="rId25"/>
    <p:sldId id="279" r:id="rId26"/>
    <p:sldId id="280" r:id="rId27"/>
    <p:sldId id="269" r:id="rId28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EBE600"/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338" y="84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emf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ACD85B-7546-40DB-9C46-8B9B26F8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8" y="3349871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B34843-EE59-4B82-9644-6E125E4D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3493261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6316D7-DAA0-48D2-997E-73F3743D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371" y="2975284"/>
            <a:ext cx="7920000" cy="327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60DF42-4DD3-4163-A5FE-24F61BEEA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895" y="7172112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3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C6DE1-55E0-4D93-8179-2E84A9E04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071" y="2996440"/>
            <a:ext cx="7920000" cy="32793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4FD30C-2901-4700-B686-4219F0A5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71" y="7198946"/>
            <a:ext cx="7920000" cy="32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86E634-B6AC-4AC9-ABDE-21300EE47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15" y="3162011"/>
            <a:ext cx="14142619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72E86E-5ADC-4B3B-9D91-A9D193B1D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77" y="7345505"/>
            <a:ext cx="141426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539B4-5936-4B70-BAA3-0B2186973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11" y="2870494"/>
            <a:ext cx="9000000" cy="1943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4FFD6-9F13-4588-9DD4-F3DC4208B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156" y="5699079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323317-D56C-4CB5-BAE1-FD6DC333B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311" y="8672326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824F99-B29E-48A6-9DEF-07F2D4EF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2611" y="2866265"/>
            <a:ext cx="9000000" cy="1745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9B81CA-9DC0-4DEC-9832-D364121DA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611" y="5678748"/>
            <a:ext cx="9000000" cy="174513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3C87D-CE87-455D-9F84-6EB748F22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156" y="8641749"/>
            <a:ext cx="9000000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C9FDF4-0C1A-40AB-B55E-D4A218B34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3" y="2908469"/>
            <a:ext cx="13545806" cy="126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7E9A84-FB58-4EFF-B2C8-DAAAE23C8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12" y="5195832"/>
            <a:ext cx="13545806" cy="12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76AC6C-12D1-4C9B-83B2-9C194F2B0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02" y="7999252"/>
            <a:ext cx="1354580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DDFBF-B0D0-4510-B225-8D0360F18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7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53491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102" y="2863896"/>
            <a:ext cx="9720000" cy="18848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06" y="6155110"/>
            <a:ext cx="9720000" cy="8148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775" y="9048840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5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74273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74273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81199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07" y="2873329"/>
            <a:ext cx="9720000" cy="18848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581" y="6154318"/>
            <a:ext cx="9720000" cy="8148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580" y="9036968"/>
            <a:ext cx="9720000" cy="8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CE1FFE-5098-4D31-ADE3-4B3F8A8FB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4" y="2932194"/>
            <a:ext cx="13545806" cy="12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EBC3B0-8A5E-4E53-A255-8F25A98CD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1" y="6072846"/>
            <a:ext cx="13366334" cy="504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19BFD4-FAF6-4CB6-86DD-6078EB8BF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5" y="8553852"/>
            <a:ext cx="1336633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DEE637D-8ECD-4718-8689-226E0CE0E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79" y="4017756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7B1E31-DB03-406A-A6C1-25815DA92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672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F419F5-82ED-49CA-9D13-2C862A13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1" y="4037389"/>
            <a:ext cx="12600000" cy="105622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55BC78E-4C98-4524-A7F3-DDF51EA80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921" y="7954186"/>
            <a:ext cx="12600000" cy="1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996119"/>
            <a:ext cx="14400212" cy="661895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BC25F-801B-4C96-8DEF-13C16DF02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6" y="3349870"/>
            <a:ext cx="14040000" cy="5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1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EBE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0AFC3B-5853-41D9-8241-98A4EC484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128" y="2281857"/>
            <a:ext cx="9720000" cy="83043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4ACEF9B-D044-4F6D-8C85-13183D326786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3FC4-4C8D-42E2-86D4-101016FF6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238" y="2281857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119746" y="2097191"/>
            <a:ext cx="10183092" cy="87025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35AC11B-29F3-46F5-AE04-C53B4CADF7F9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57150">
                  <a:solidFill>
                    <a:schemeClr val="tx1"/>
                  </a:solidFill>
                </a:ln>
                <a:solidFill>
                  <a:srgbClr val="D6A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7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B2284D-0A10-42AF-B6B7-1C7501D65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235" y="2281858"/>
            <a:ext cx="9720000" cy="83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B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FC376-B2C5-460E-AA4E-9842651A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49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B343E5-AC2C-4013-862F-5983284ED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28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6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6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2F199D-02B2-4735-B679-2410D1C5C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2" y="3872449"/>
            <a:ext cx="6531199" cy="55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7AA670-C21C-4D47-B5E6-85221F018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969" y="3872449"/>
            <a:ext cx="652152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6A0C0A-B280-4D4D-BADE-225DD26D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62" y="349617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225</Words>
  <Application>Microsoft Office PowerPoint</Application>
  <PresentationFormat>Personalizar</PresentationFormat>
  <Paragraphs>96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119</cp:revision>
  <dcterms:created xsi:type="dcterms:W3CDTF">2021-03-06T17:49:54Z</dcterms:created>
  <dcterms:modified xsi:type="dcterms:W3CDTF">2021-11-22T18:51:12Z</dcterms:modified>
</cp:coreProperties>
</file>