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21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54</cp:revision>
  <dcterms:created xsi:type="dcterms:W3CDTF">2021-03-06T17:49:54Z</dcterms:created>
  <dcterms:modified xsi:type="dcterms:W3CDTF">2021-09-21T12:21:43Z</dcterms:modified>
</cp:coreProperties>
</file>