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062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3.png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#21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0CCEF6-7C1A-409C-897E-2214F8246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26233"/>
            <a:ext cx="8280000" cy="66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F8CDBF-FB71-4C3C-B704-60F99C40D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18" y="2268777"/>
            <a:ext cx="8640000" cy="62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9E3CE6-F8F3-4272-A765-D3ED36EEA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974" y="7679850"/>
            <a:ext cx="7329711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A7CC05-3338-4811-A1B9-AAC045CCF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508" y="2523853"/>
            <a:ext cx="5970583" cy="21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A1F40F-4674-4D91-B212-D0BFFCCBE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6620" y="5035910"/>
            <a:ext cx="597058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278687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270" y="4985073"/>
            <a:ext cx="7560000" cy="90576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A1A0D66-FEA1-430B-9514-D89315F83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048" y="3323722"/>
            <a:ext cx="7560000" cy="16672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F9DC68-6029-4BF6-863D-6FDBE4BA1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746" y="7769175"/>
            <a:ext cx="7560000" cy="9427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8EB345-4B02-4B27-B0F0-CBB9629B4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043" y="8568791"/>
            <a:ext cx="7560000" cy="1735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2123A6-E2FA-40D4-8DEE-2A3406A1E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349" y="6128633"/>
            <a:ext cx="7560000" cy="16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1F4603C-0507-488B-8651-8DB0151FE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5" y="2532606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17FA63-B34A-4098-BA4C-D552D1C17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3" y="2536691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DC9F12-BB92-4B67-9AF1-EEF9129E6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99" y="2526233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44FC68-6DE4-496F-BAF5-395083DC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357" y="3486705"/>
            <a:ext cx="7200000" cy="38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BA7339A-27A6-4225-AE7D-2EF1165D8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056" y="2038012"/>
            <a:ext cx="7662868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54</cp:revision>
  <dcterms:created xsi:type="dcterms:W3CDTF">2021-03-06T17:49:54Z</dcterms:created>
  <dcterms:modified xsi:type="dcterms:W3CDTF">2021-09-21T12:10:04Z</dcterms:modified>
</cp:coreProperties>
</file>