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67" r:id="rId5"/>
    <p:sldId id="270" r:id="rId6"/>
    <p:sldId id="268" r:id="rId7"/>
    <p:sldId id="269" r:id="rId8"/>
    <p:sldId id="264" r:id="rId9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3164E6D-9C4F-4529-AB66-67B23710A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08" y="2531971"/>
            <a:ext cx="889962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EAD237A-2A24-4E9A-8D0C-62056E61F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46" y="3698980"/>
            <a:ext cx="8892000" cy="33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D31D214-9205-4450-8B72-36F0A777E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301" y="2561124"/>
            <a:ext cx="5970583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A9A248-4166-4001-A7A5-656362EFA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815" y="7696980"/>
            <a:ext cx="7329711" cy="216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0DC84A-F68F-4501-8994-CBDCBB74E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7593" y="5057459"/>
            <a:ext cx="597058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3D4E8C-DCF7-47B8-ABA1-A21BA3119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37" y="2532606"/>
            <a:ext cx="9154806" cy="720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304A04-4FEF-41EC-9176-0082112A4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32" y="2535505"/>
            <a:ext cx="9154806" cy="720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F5ABD2-01C6-4600-8555-3C368B26B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37" y="2532610"/>
            <a:ext cx="9154806" cy="720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2927A04-6BBB-4384-B707-F1B5CB5DD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342" y="3791832"/>
            <a:ext cx="6083995" cy="324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81BA79A-C016-4841-8153-ADE96E80F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511" y="1966423"/>
            <a:ext cx="766286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40</Words>
  <Application>Microsoft Office PowerPoint</Application>
  <PresentationFormat>Personalizar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35</cp:revision>
  <dcterms:created xsi:type="dcterms:W3CDTF">2021-03-06T17:49:54Z</dcterms:created>
  <dcterms:modified xsi:type="dcterms:W3CDTF">2021-06-29T13:32:21Z</dcterms:modified>
</cp:coreProperties>
</file>