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4" r:id="rId2"/>
    <p:sldId id="270" r:id="rId3"/>
    <p:sldId id="271" r:id="rId4"/>
    <p:sldId id="265" r:id="rId5"/>
    <p:sldId id="273" r:id="rId6"/>
    <p:sldId id="272" r:id="rId7"/>
    <p:sldId id="266" r:id="rId8"/>
    <p:sldId id="267" r:id="rId9"/>
    <p:sldId id="268" r:id="rId10"/>
    <p:sldId id="269" r:id="rId11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356" y="60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EC0DC6-2914-4823-9D82-433445B4F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0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03A8211-85C0-4725-90AD-DFCD5D518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936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4FD904-D82C-4A82-8176-0997459CE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28" y="3872449"/>
            <a:ext cx="6531196" cy="558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F4DBD4C-5CA4-491F-865C-B353B7C11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445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2420AC-701F-4CC0-AC77-F36BE846F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72" y="3872449"/>
            <a:ext cx="6531196" cy="558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4F05B4-74CE-4E8D-B2DD-442A09139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185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CDCB07-F02E-446A-9B73-E6219BEA8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48" y="3565663"/>
            <a:ext cx="131889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54A22B-1F07-4EC2-921F-8822F5BE2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85" y="3565663"/>
            <a:ext cx="131889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2B9476-6A18-41D0-9B5B-12DF7EF0B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992" y="2977248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414BE82-7E93-4FD0-B725-E6977C813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744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3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4805D0-300A-4126-9E98-52EFD65B2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521" y="2977245"/>
            <a:ext cx="7920000" cy="32732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323EE1A-F29F-457E-BFE1-AEC339BAA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095" y="7248012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6505978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775348-342E-47C4-89EE-F209EA8AE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954" y="3269053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7EBEBF-A691-46F6-9D5E-CCC60E53F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191" y="7589429"/>
            <a:ext cx="9720000" cy="18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C8A060-E06E-4A37-897B-DFAF18FE6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60" y="4017762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D727AB9-B288-40A3-B86F-F255A1B59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729" y="7946333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89</Words>
  <Application>Microsoft Office PowerPoint</Application>
  <PresentationFormat>Personalizar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55</cp:revision>
  <dcterms:created xsi:type="dcterms:W3CDTF">2021-03-06T17:49:54Z</dcterms:created>
  <dcterms:modified xsi:type="dcterms:W3CDTF">2021-07-30T18:21:58Z</dcterms:modified>
</cp:coreProperties>
</file>