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950" y="6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#24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9BD948-41D5-45ED-BA64-28A6A3F7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636" y="2551891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A7CA40-1E81-4FE9-BD67-59225D3A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6" y="2377713"/>
            <a:ext cx="8640000" cy="72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0A76AB3-4510-43D6-B644-768087994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89" y="7678526"/>
            <a:ext cx="7316214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9DCDC8-CCFB-4563-8B88-658F2E989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10" y="2518301"/>
            <a:ext cx="5959572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835D8-6260-465F-9808-617A71783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53" y="5034159"/>
            <a:ext cx="595957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EDE94-85BC-4EA6-861D-8A69D4AD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447" y="4214264"/>
            <a:ext cx="7560000" cy="16703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00D798-DE25-452F-B503-5E332E294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67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8E94D-02E8-4945-84CB-6633BE59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8" y="2548823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27576-4DC1-4F51-A971-C333CACDB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6" y="2535105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2BCE72-83CD-4733-98EE-7A28E018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0" y="2524647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AD3565-A6B3-454D-A81D-C2EF473E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8" y="349732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A1BC03-437E-4D79-A9B4-A6B92786C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70" y="2014073"/>
            <a:ext cx="764871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AvenirNext LT Pro Medium</vt:lpstr>
      <vt:lpstr>Arial</vt:lpstr>
      <vt:lpstr>Avenir Next LT Pro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59</cp:revision>
  <dcterms:created xsi:type="dcterms:W3CDTF">2021-03-06T17:49:54Z</dcterms:created>
  <dcterms:modified xsi:type="dcterms:W3CDTF">2021-10-08T11:24:10Z</dcterms:modified>
</cp:coreProperties>
</file>