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85" r:id="rId3"/>
    <p:sldId id="271" r:id="rId4"/>
    <p:sldId id="265" r:id="rId5"/>
    <p:sldId id="273" r:id="rId6"/>
    <p:sldId id="275" r:id="rId7"/>
    <p:sldId id="286" r:id="rId8"/>
    <p:sldId id="274" r:id="rId9"/>
    <p:sldId id="276" r:id="rId10"/>
    <p:sldId id="267" r:id="rId11"/>
    <p:sldId id="281" r:id="rId12"/>
    <p:sldId id="277" r:id="rId13"/>
    <p:sldId id="282" r:id="rId14"/>
    <p:sldId id="283" r:id="rId15"/>
    <p:sldId id="284" r:id="rId16"/>
    <p:sldId id="268" r:id="rId17"/>
    <p:sldId id="279" r:id="rId18"/>
    <p:sldId id="280" r:id="rId19"/>
    <p:sldId id="269" r:id="rId20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356" y="60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B848E47-87C7-459A-921E-B11B387BE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038" y="2892331"/>
            <a:ext cx="9720000" cy="188129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784EC47-DE15-4EF6-A72C-06FEE2FAB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5682504"/>
            <a:ext cx="9720000" cy="188129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A06EFA-49C7-4CF0-AC9F-44E4C4BEE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340" y="8593660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B18D8D1-5ACB-492C-96A5-DBADBFC2A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973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D1389E-B67A-4C90-B26E-6DBF2E897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537" y="2876850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62A6A17-3CEF-474F-9CAF-91575AABF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067" y="6155636"/>
            <a:ext cx="9720000" cy="8133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FE539A-045B-4250-BE07-22DB685404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953" y="9040952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82A187-FEBD-4398-B0C8-B59EA7BA1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07" y="2931343"/>
            <a:ext cx="13570795" cy="12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D398648-F619-4438-84A7-8AC860178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67" y="6074368"/>
            <a:ext cx="13572000" cy="5108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D484CD-BBAA-4E4B-AD6F-3B377163C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54" y="8526404"/>
            <a:ext cx="13572000" cy="5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7D7C66-564B-4AEF-A693-D69923EA7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03" y="3872449"/>
            <a:ext cx="6531196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8B080D-487C-4953-B928-DBDE0C32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681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88B59D-24BA-4479-A30A-4EF6F9DE9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47" y="3872449"/>
            <a:ext cx="6531196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66C6E3-65AC-45C9-B917-8CE686740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117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1576BF-7B2A-4477-A9F5-E6003B8F3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77" y="2971214"/>
            <a:ext cx="7920000" cy="32793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1C21879-9D7F-4150-9A59-EB53D98AC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069" y="7190785"/>
            <a:ext cx="7920000" cy="32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769F6A-6AFD-48D9-8EA3-E575C64D0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462" y="2971216"/>
            <a:ext cx="7920000" cy="32793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03FAD6-C5E6-467A-846C-40D9BE9A2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026" y="7193703"/>
            <a:ext cx="7920000" cy="32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170</Words>
  <Application>Microsoft Office PowerPoint</Application>
  <PresentationFormat>Personalizar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AvenirNext LT Pro Medium</vt:lpstr>
      <vt:lpstr>Arial</vt:lpstr>
      <vt:lpstr>Avenir Next LT Pro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84</cp:revision>
  <dcterms:created xsi:type="dcterms:W3CDTF">2021-03-06T17:49:54Z</dcterms:created>
  <dcterms:modified xsi:type="dcterms:W3CDTF">2021-10-08T11:48:33Z</dcterms:modified>
</cp:coreProperties>
</file>