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6" r:id="rId3"/>
    <p:sldId id="265" r:id="rId4"/>
    <p:sldId id="271" r:id="rId5"/>
    <p:sldId id="267" r:id="rId6"/>
    <p:sldId id="270" r:id="rId7"/>
    <p:sldId id="268" r:id="rId8"/>
    <p:sldId id="269" r:id="rId9"/>
    <p:sldId id="264" r:id="rId10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0D6AE4-2B31-43CF-8A3B-9ACC73C32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09655E4-A8D7-48EA-A787-7B3599DF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46" y="2537010"/>
            <a:ext cx="889962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0" y="-790"/>
            <a:ext cx="10814236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0FC38C-DA3D-44B9-8787-D24D8D85265D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1B6C58E-3955-4CF1-BD15-62AD99A75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AF01E60-A85C-4830-9E3D-1F1B04098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75" y="3201203"/>
            <a:ext cx="8892000" cy="44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2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CD0566-4B1A-41D6-88F3-9ADD4756A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0" y="2561124"/>
            <a:ext cx="5970583" cy="21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F5DA5BE-486D-4F36-A9C7-BAC2F40A5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500" y="5057459"/>
            <a:ext cx="5970583" cy="21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63D3D41-D290-4D34-8084-6B9188A07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245" y="7696980"/>
            <a:ext cx="732971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331476" y="1590268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FE13F54-9C78-4AD5-B4B4-41C042591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009A9C6-FDB8-43E5-B745-65806CBD6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059" y="2527142"/>
            <a:ext cx="7200000" cy="29386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78F445-4689-4602-936C-07C1A3AE8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118" y="5838363"/>
            <a:ext cx="7200000" cy="29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79AE0AC-FD8F-4E91-B677-CB7CD644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C51E643-511C-4C62-965C-3279F9FFD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54" y="253669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3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0C9A1A9-149D-474C-AE6F-78964D0C3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2F2C9B-7EA5-47AB-ABD4-041B31724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37" y="2528041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67165-EE2F-404F-977E-0FBE1B346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20729FF-EA93-448A-8941-95593E785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15" y="2532606"/>
            <a:ext cx="9154806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61C7C90-5748-4EB6-AB27-09D92E92DA21}"/>
              </a:ext>
            </a:extLst>
          </p:cNvPr>
          <p:cNvSpPr/>
          <p:nvPr/>
        </p:nvSpPr>
        <p:spPr>
          <a:xfrm>
            <a:off x="931650" y="193340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Principal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6DB3AFB-FC09-4ACF-A353-83560CA9E36E}"/>
              </a:ext>
            </a:extLst>
          </p:cNvPr>
          <p:cNvSpPr/>
          <p:nvPr/>
        </p:nvSpPr>
        <p:spPr>
          <a:xfrm>
            <a:off x="5544896" y="1598457"/>
            <a:ext cx="50162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Mata-mata #02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20FE730-254D-4805-8D5B-1F408097E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91D303-FEAE-41F4-A66E-6082125B2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723" y="3498414"/>
            <a:ext cx="7200000" cy="38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" y="-790"/>
            <a:ext cx="10814237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24967" y="-472496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6726821" y="1266879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#08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0D15E50-5A79-42BB-ADD4-84A05408C989}"/>
              </a:ext>
            </a:extLst>
          </p:cNvPr>
          <p:cNvSpPr/>
          <p:nvPr/>
        </p:nvSpPr>
        <p:spPr>
          <a:xfrm>
            <a:off x="931650" y="193340"/>
            <a:ext cx="1073646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400" b="0" cap="none" spc="0" dirty="0">
                <a:ln w="38100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Liga Eliminatória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59A7F32-A444-4475-883F-60A755F1A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"/>
            <a:ext cx="1800000" cy="18881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1E6213-CB36-4AB9-A8F0-6AA69F0BF6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67"/>
          <a:stretch/>
        </p:blipFill>
        <p:spPr>
          <a:xfrm>
            <a:off x="1601041" y="2008490"/>
            <a:ext cx="7612151" cy="82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092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45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39</cp:revision>
  <dcterms:created xsi:type="dcterms:W3CDTF">2021-03-06T17:49:54Z</dcterms:created>
  <dcterms:modified xsi:type="dcterms:W3CDTF">2021-07-05T15:08:32Z</dcterms:modified>
</cp:coreProperties>
</file>