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</a:t>
            </a:r>
            <a:r>
              <a:rPr lang="pt-BR" sz="4800" b="0" cap="none" spc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#09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101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601"/>
                            </p:stCondLst>
                            <p:childTnLst>
                              <p:par>
                                <p:cTn id="33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40</cp:revision>
  <dcterms:created xsi:type="dcterms:W3CDTF">2021-03-06T17:49:54Z</dcterms:created>
  <dcterms:modified xsi:type="dcterms:W3CDTF">2021-07-05T15:10:10Z</dcterms:modified>
</cp:coreProperties>
</file>