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4" r:id="rId2"/>
    <p:sldId id="265" r:id="rId3"/>
  </p:sldIdLst>
  <p:sldSz cx="1440021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468" y="84"/>
      </p:cViewPr>
      <p:guideLst>
        <p:guide orient="horz" pos="3402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27" y="1767462"/>
            <a:ext cx="10800159" cy="3759917"/>
          </a:xfrm>
        </p:spPr>
        <p:txBody>
          <a:bodyPr anchor="b"/>
          <a:lstStyle>
            <a:lvl1pPr algn="ctr"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59" cy="2607442"/>
          </a:xfrm>
        </p:spPr>
        <p:txBody>
          <a:bodyPr/>
          <a:lstStyle>
            <a:lvl1pPr marL="0" indent="0" algn="ctr">
              <a:buNone/>
              <a:defRPr sz="1329">
                <a:latin typeface="+mn-lt"/>
              </a:defRPr>
            </a:lvl1pPr>
            <a:lvl2pPr marL="303741" indent="0" algn="ctr">
              <a:buNone/>
              <a:defRPr sz="1329"/>
            </a:lvl2pPr>
            <a:lvl3pPr marL="607482" indent="0" algn="ctr">
              <a:buNone/>
              <a:defRPr sz="1196"/>
            </a:lvl3pPr>
            <a:lvl4pPr marL="911222" indent="0" algn="ctr">
              <a:buNone/>
              <a:defRPr sz="1063"/>
            </a:lvl4pPr>
            <a:lvl5pPr marL="1214963" indent="0" algn="ctr">
              <a:buNone/>
              <a:defRPr sz="1063"/>
            </a:lvl5pPr>
            <a:lvl6pPr marL="1518704" indent="0" algn="ctr">
              <a:buNone/>
              <a:defRPr sz="1063"/>
            </a:lvl6pPr>
            <a:lvl7pPr marL="1822445" indent="0" algn="ctr">
              <a:buNone/>
              <a:defRPr sz="1063"/>
            </a:lvl7pPr>
            <a:lvl8pPr marL="2126186" indent="0" algn="ctr">
              <a:buNone/>
              <a:defRPr sz="1063"/>
            </a:lvl8pPr>
            <a:lvl9pPr marL="2429927" indent="0" algn="ctr">
              <a:buNone/>
              <a:defRPr sz="1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1595">
                <a:solidFill>
                  <a:schemeClr val="tx2"/>
                </a:solidFill>
              </a:defRPr>
            </a:lvl1pPr>
            <a:lvl2pPr marL="303741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82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2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96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70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4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18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927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775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107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4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24" y="2759941"/>
            <a:ext cx="6534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24" y="4199909"/>
            <a:ext cx="6534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0108" y="2759941"/>
            <a:ext cx="6568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0108" y="4199909"/>
            <a:ext cx="6568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73" y="10104781"/>
            <a:ext cx="3450896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5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 marL="0" indent="0">
              <a:buNone/>
              <a:defRPr sz="2126"/>
            </a:lvl1pPr>
            <a:lvl2pPr marL="303741" indent="0">
              <a:buNone/>
              <a:defRPr sz="1860"/>
            </a:lvl2pPr>
            <a:lvl3pPr marL="607482" indent="0">
              <a:buNone/>
              <a:defRPr sz="1595"/>
            </a:lvl3pPr>
            <a:lvl4pPr marL="911222" indent="0">
              <a:buNone/>
              <a:defRPr sz="1329"/>
            </a:lvl4pPr>
            <a:lvl5pPr marL="1214963" indent="0">
              <a:buNone/>
              <a:defRPr sz="1329"/>
            </a:lvl5pPr>
            <a:lvl6pPr marL="1518704" indent="0">
              <a:buNone/>
              <a:defRPr sz="1329"/>
            </a:lvl6pPr>
            <a:lvl7pPr marL="1822445" indent="0">
              <a:buNone/>
              <a:defRPr sz="1329"/>
            </a:lvl7pPr>
            <a:lvl8pPr marL="2126186" indent="0">
              <a:buNone/>
              <a:defRPr sz="1329"/>
            </a:lvl8pPr>
            <a:lvl9pPr marL="2429927" indent="0">
              <a:buNone/>
              <a:defRPr sz="13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440021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6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669988"/>
            <a:ext cx="1331666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73" y="3069933"/>
            <a:ext cx="13316668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773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71" y="10104781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8394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49" y="0"/>
            <a:ext cx="4316535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07482" rtl="0" eaLnBrk="1" latinLnBrk="0" hangingPunct="1">
        <a:lnSpc>
          <a:spcPct val="100000"/>
        </a:lnSpc>
        <a:spcBef>
          <a:spcPct val="0"/>
        </a:spcBef>
        <a:buNone/>
        <a:defRPr sz="2924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71" indent="-151871" algn="l" defTabSz="607482" rtl="0" eaLnBrk="1" latinLnBrk="0" hangingPunct="1">
        <a:lnSpc>
          <a:spcPct val="110000"/>
        </a:lnSpc>
        <a:spcBef>
          <a:spcPts val="665"/>
        </a:spcBef>
        <a:buClr>
          <a:schemeClr val="accent1"/>
        </a:buClr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2pPr>
      <a:lvl3pPr marL="75935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93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834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57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31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8056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797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41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8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22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963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704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445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86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927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1EC0DC6-2914-4823-9D82-433445B4F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250" y="3872449"/>
            <a:ext cx="6543248" cy="55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03A8211-85C0-4725-90AD-DFCD5D5188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7936" y="3872449"/>
            <a:ext cx="653354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5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2B9476-6A18-41D0-9B5B-12DF7EF0B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992" y="2977248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414BE82-7E93-4FD0-B725-E6977C813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6744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74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20</Words>
  <Application>Microsoft Office PowerPoint</Application>
  <PresentationFormat>Personalizar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45</cp:revision>
  <dcterms:created xsi:type="dcterms:W3CDTF">2021-03-06T17:49:54Z</dcterms:created>
  <dcterms:modified xsi:type="dcterms:W3CDTF">2021-07-05T15:09:40Z</dcterms:modified>
</cp:coreProperties>
</file>