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460" y="60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32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558" y="2542754"/>
            <a:ext cx="8280000" cy="671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32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168" y="2542754"/>
            <a:ext cx="7200000" cy="68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32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031" y="2521449"/>
            <a:ext cx="5959350" cy="21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632" y="5038197"/>
            <a:ext cx="5959350" cy="216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0859" y="7676940"/>
            <a:ext cx="731592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332866-44D0-4DE1-BC52-35A2F21BB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341" y="4216364"/>
            <a:ext cx="7560000" cy="16703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2D1E08-DEAA-410E-85F6-74A45F517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383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BAD24B-DDB2-4878-9BBA-79626D8EE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3" y="2511824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F5B5CA-577F-4E80-9F56-6C932D490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27" y="2512582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EB8631-A424-40D9-97E2-EF43B92DC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22" y="251590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7D639B-3B7A-45CF-98C6-3EB58BF3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118" y="3954387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</a:t>
            </a:r>
            <a:r>
              <a:rPr lang="pt-BR" sz="4800" b="0" cap="none" spc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#</a:t>
            </a:r>
            <a:r>
              <a:rPr lang="pt-BR" sz="480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32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222" y="2009782"/>
            <a:ext cx="764844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79</cp:revision>
  <dcterms:created xsi:type="dcterms:W3CDTF">2021-03-06T17:49:54Z</dcterms:created>
  <dcterms:modified xsi:type="dcterms:W3CDTF">2021-11-15T12:31:32Z</dcterms:modified>
</cp:coreProperties>
</file>