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86" r:id="rId8"/>
    <p:sldId id="274" r:id="rId9"/>
    <p:sldId id="276" r:id="rId10"/>
    <p:sldId id="267" r:id="rId11"/>
    <p:sldId id="287" r:id="rId12"/>
    <p:sldId id="281" r:id="rId13"/>
    <p:sldId id="277" r:id="rId14"/>
    <p:sldId id="282" r:id="rId15"/>
    <p:sldId id="288" r:id="rId16"/>
    <p:sldId id="283" r:id="rId17"/>
    <p:sldId id="284" r:id="rId18"/>
    <p:sldId id="268" r:id="rId19"/>
    <p:sldId id="279" r:id="rId20"/>
    <p:sldId id="280" r:id="rId21"/>
    <p:sldId id="269" r:id="rId22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476" y="84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539B4-5936-4B70-BAA3-0B2186973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11" y="2870494"/>
            <a:ext cx="9000000" cy="1943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4FFD6-9F13-4588-9DD4-F3DC4208B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56" y="5699079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323317-D56C-4CB5-BAE1-FD6DC333B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311" y="8672326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824F99-B29E-48A6-9DEF-07F2D4EF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611" y="2866265"/>
            <a:ext cx="9000000" cy="1745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9B81CA-9DC0-4DEC-9832-D364121DA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11" y="5678748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B3C87D-CE87-455D-9F84-6EB748F22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56" y="8641749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</a:t>
            </a:r>
            <a:r>
              <a:rPr lang="pt-BR" sz="7200" dirty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6</a:t>
            </a:r>
            <a:endParaRPr lang="pt-BR" sz="720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102" y="2863896"/>
            <a:ext cx="9720000" cy="18848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06" y="6155110"/>
            <a:ext cx="9720000" cy="8148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775" y="9048840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</a:t>
            </a:r>
            <a:r>
              <a:rPr lang="pt-BR" sz="7200" dirty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6</a:t>
            </a:r>
            <a:endParaRPr lang="pt-BR" sz="720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07" y="2873329"/>
            <a:ext cx="9720000" cy="18848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581" y="6154318"/>
            <a:ext cx="9720000" cy="8148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580" y="9036968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316D7-DAA0-48D2-997E-73F3743D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71" y="2975284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0DF42-4DD3-4163-A5FE-24F61BEEA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895" y="7172112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C6DE1-55E0-4D93-8179-2E84A9E04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71" y="2996440"/>
            <a:ext cx="7920000" cy="3279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4FD30C-2901-4700-B686-4219F0A5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71" y="719894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191</Words>
  <Application>Microsoft Office PowerPoint</Application>
  <PresentationFormat>Personalizar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115</cp:revision>
  <dcterms:created xsi:type="dcterms:W3CDTF">2021-03-06T17:49:54Z</dcterms:created>
  <dcterms:modified xsi:type="dcterms:W3CDTF">2021-11-15T12:40:53Z</dcterms:modified>
</cp:coreProperties>
</file>