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1" r:id="rId2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984" y="72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16405" y="-4733527"/>
            <a:ext cx="1349830" cy="10816886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9870" y="6751906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Informativos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153694" y="8150704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20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63707E-6E29-4784-B573-3093E132F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01" y="1577558"/>
            <a:ext cx="5040000" cy="528693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6212B8CF-0CA6-4E95-9F17-4AA1F2773E38}"/>
              </a:ext>
            </a:extLst>
          </p:cNvPr>
          <p:cNvSpPr/>
          <p:nvPr/>
        </p:nvSpPr>
        <p:spPr>
          <a:xfrm>
            <a:off x="8458199" y="9280201"/>
            <a:ext cx="1323513" cy="827350"/>
          </a:xfrm>
          <a:prstGeom prst="rightArrow">
            <a:avLst>
              <a:gd name="adj1" fmla="val 39952"/>
              <a:gd name="adj2" fmla="val 70095"/>
            </a:avLst>
          </a:prstGeom>
          <a:solidFill>
            <a:srgbClr val="FDAD08"/>
          </a:solidFill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1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101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99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00"/>
                            </p:stCondLst>
                            <p:childTnLst>
                              <p:par>
                                <p:cTn id="31" presetID="14" presetClass="exit" presetSubtype="1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1" grpId="0" animBg="1"/>
      <p:bldP spid="41" grpId="1" animBg="1"/>
      <p:bldP spid="47" grpId="0" animBg="1"/>
      <p:bldP spid="47" grpId="1" animBg="1"/>
      <p:bldP spid="50" grpId="0"/>
      <p:bldP spid="50" grpId="1"/>
      <p:bldP spid="53" grpId="0"/>
      <p:bldP spid="53" grpId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53</cp:revision>
  <dcterms:created xsi:type="dcterms:W3CDTF">2021-03-06T17:49:54Z</dcterms:created>
  <dcterms:modified xsi:type="dcterms:W3CDTF">2021-09-14T11:37:46Z</dcterms:modified>
</cp:coreProperties>
</file>