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062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3.png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#20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8E1C79B-B999-48FD-ACE6-99377514C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82" y="2538227"/>
            <a:ext cx="8899649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F32DF57-3F38-4957-B8D1-D255DF777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18" y="2528041"/>
            <a:ext cx="8640000" cy="62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79E3CE6-F8F3-4272-A765-D3ED36EEA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974" y="7679850"/>
            <a:ext cx="7329711" cy="2160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39BF9EF-F3F1-4E85-9E1A-AB03906B8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967" y="2523853"/>
            <a:ext cx="5970583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D0CE5F-E550-4550-970B-808496BFF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182" y="5038132"/>
            <a:ext cx="597058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A70580-A372-4C46-ADDB-B0D63A9C3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607" y="2278687"/>
            <a:ext cx="7560000" cy="9058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564F8B-A26D-45C6-BCCA-04ABDABD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270" y="4985073"/>
            <a:ext cx="7560000" cy="90576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A1A0D66-FEA1-430B-9514-D89315F83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048" y="3323722"/>
            <a:ext cx="7560000" cy="16672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FF9DC68-6029-4BF6-863D-6FDBE4BA1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746" y="7769175"/>
            <a:ext cx="7560000" cy="9427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8EB345-4B02-4B27-B0F0-CBB9629B4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043" y="8568791"/>
            <a:ext cx="7560000" cy="1735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32123A6-E2FA-40D4-8DEE-2A3406A1E5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349" y="6128633"/>
            <a:ext cx="7560000" cy="16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1F4603C-0507-488B-8651-8DB0151FE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5" y="2532606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17FA63-B34A-4098-BA4C-D552D1C17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3" y="2536691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DC9F12-BB92-4B67-9AF1-EEF9129E6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99" y="2526233"/>
            <a:ext cx="915481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#04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44FC68-6DE4-496F-BAF5-395083DC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357" y="3486705"/>
            <a:ext cx="7200000" cy="38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#20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BB1D825-6961-4FC5-9C09-ACB6DC710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077" y="2011721"/>
            <a:ext cx="7662850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53</cp:revision>
  <dcterms:created xsi:type="dcterms:W3CDTF">2021-03-06T17:49:54Z</dcterms:created>
  <dcterms:modified xsi:type="dcterms:W3CDTF">2021-09-14T11:34:44Z</dcterms:modified>
</cp:coreProperties>
</file>