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64" r:id="rId5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94" y="4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D1D2BA-BF20-4BDF-B270-3656E1057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48" y="2451743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501E0D-93E8-41DC-A99B-1A22AE32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638" y="2661702"/>
            <a:ext cx="672696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04A2DD-40DB-4F27-9906-F3235F36D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281" y="2661702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F354AD-9DF1-4154-99E6-5CEDF9021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986" y="5002187"/>
            <a:ext cx="5970583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5FA82F-AFD3-473C-A941-50572140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681" y="7342672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8107A5-6E0A-4916-89FE-52DF87B29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424" y="1793398"/>
            <a:ext cx="7218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</Words>
  <Application>Microsoft Office PowerPoint</Application>
  <PresentationFormat>Personalizar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23</cp:revision>
  <dcterms:created xsi:type="dcterms:W3CDTF">2021-03-06T17:49:54Z</dcterms:created>
  <dcterms:modified xsi:type="dcterms:W3CDTF">2021-06-08T16:10:05Z</dcterms:modified>
</cp:coreProperties>
</file>