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6" r:id="rId3"/>
    <p:sldId id="265" r:id="rId4"/>
    <p:sldId id="271" r:id="rId5"/>
    <p:sldId id="267" r:id="rId6"/>
    <p:sldId id="270" r:id="rId7"/>
    <p:sldId id="268" r:id="rId8"/>
    <p:sldId id="269" r:id="rId9"/>
    <p:sldId id="264" r:id="rId10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4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7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2496" y="72"/>
      </p:cViewPr>
      <p:guideLst>
        <p:guide orient="horz" pos="342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jpeg"/><Relationship Id="rId7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38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0939A57-427C-42F9-8845-646A09529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558" y="2534823"/>
            <a:ext cx="8280000" cy="67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0" y="-790"/>
            <a:ext cx="10814236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#38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0FC38C-DA3D-44B9-8787-D24D8D85265D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1B6C58E-3955-4CF1-BD15-62AD99A7515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020E237-2103-451D-9364-31B3BCF00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5597" y="2279696"/>
            <a:ext cx="7386004" cy="79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38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013F6B3-3677-4DA4-BE3F-CB5EC9679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106" y="2512936"/>
            <a:ext cx="5959579" cy="216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4A640E9-D216-4241-B553-E18B7A9BB1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7236" y="5040001"/>
            <a:ext cx="5959579" cy="2160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29CBAE1-E5DC-4CFC-A5C4-21BD0695A2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6437" y="7674711"/>
            <a:ext cx="7316211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#38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70580-A372-4C46-ADDB-B0D63A9C3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043" y="3400903"/>
            <a:ext cx="7560000" cy="9058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564F8B-A26D-45C6-BCCA-04ABDABD9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706" y="6107289"/>
            <a:ext cx="7560000" cy="9057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E9A9957-78D3-4F95-8BB0-FBF64A1DE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5038" y="4221832"/>
            <a:ext cx="7560000" cy="167035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DD0FB26-615B-49A6-BA0A-F4E595A717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368" y="6979097"/>
            <a:ext cx="7560000" cy="16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#07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79AE0AC-FD8F-4E91-B677-CB7CD644FEF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6A6AC5E-88B1-4C46-B4CE-492F7AE95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587" y="2507259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#07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0C9A1A9-149D-474C-AE6F-78964D0C38D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DD721DD-28E7-42CD-9B3B-E485552B8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522" y="2507259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#07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F67165-EE2F-404F-977E-0FBE1B346F8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F6DE899-F622-41F7-84E3-387F6221E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54" y="2511824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#07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20FE730-254D-4805-8D5B-1F408097E5A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E0263D1-DC7C-4446-91DE-99E742D03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340" y="3538746"/>
            <a:ext cx="7200000" cy="384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" y="-790"/>
            <a:ext cx="10814237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643693" y="1266879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38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D15E50-5A79-42BB-ADD4-84A05408C989}"/>
              </a:ext>
            </a:extLst>
          </p:cNvPr>
          <p:cNvSpPr/>
          <p:nvPr/>
        </p:nvSpPr>
        <p:spPr>
          <a:xfrm>
            <a:off x="931650" y="193340"/>
            <a:ext cx="1073646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400" b="0" cap="none" spc="0" dirty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Eliminatória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59A7F32-A444-4475-883F-60A755F1AFA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51DEBAC-FA95-4A63-8C46-510345CB8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49" y="4193592"/>
            <a:ext cx="10011135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9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45</Words>
  <Application>Microsoft Office PowerPoint</Application>
  <PresentationFormat>Personalizar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89</cp:revision>
  <dcterms:created xsi:type="dcterms:W3CDTF">2021-03-06T17:49:54Z</dcterms:created>
  <dcterms:modified xsi:type="dcterms:W3CDTF">2021-12-11T02:06:27Z</dcterms:modified>
</cp:coreProperties>
</file>