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70" r:id="rId2"/>
    <p:sldId id="290" r:id="rId3"/>
    <p:sldId id="291" r:id="rId4"/>
    <p:sldId id="292" r:id="rId5"/>
    <p:sldId id="295" r:id="rId6"/>
    <p:sldId id="296" r:id="rId7"/>
    <p:sldId id="297" r:id="rId8"/>
    <p:sldId id="298" r:id="rId9"/>
    <p:sldId id="299" r:id="rId10"/>
    <p:sldId id="300" r:id="rId11"/>
    <p:sldId id="303" r:id="rId12"/>
    <p:sldId id="301" r:id="rId13"/>
    <p:sldId id="302" r:id="rId14"/>
    <p:sldId id="285" r:id="rId15"/>
    <p:sldId id="271" r:id="rId16"/>
    <p:sldId id="265" r:id="rId17"/>
    <p:sldId id="273" r:id="rId18"/>
    <p:sldId id="275" r:id="rId19"/>
    <p:sldId id="286" r:id="rId20"/>
    <p:sldId id="274" r:id="rId21"/>
    <p:sldId id="276" r:id="rId22"/>
    <p:sldId id="267" r:id="rId23"/>
    <p:sldId id="287" r:id="rId24"/>
    <p:sldId id="281" r:id="rId25"/>
    <p:sldId id="277" r:id="rId26"/>
    <p:sldId id="282" r:id="rId27"/>
    <p:sldId id="288" r:id="rId28"/>
    <p:sldId id="283" r:id="rId29"/>
    <p:sldId id="284" r:id="rId30"/>
    <p:sldId id="268" r:id="rId31"/>
    <p:sldId id="289" r:id="rId32"/>
    <p:sldId id="279" r:id="rId33"/>
    <p:sldId id="280" r:id="rId34"/>
    <p:sldId id="269" r:id="rId35"/>
    <p:sldId id="304" r:id="rId36"/>
  </p:sldIdLst>
  <p:sldSz cx="1440021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56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A300"/>
    <a:srgbClr val="EBE600"/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1524" y="84"/>
      </p:cViewPr>
      <p:guideLst>
        <p:guide orient="horz" pos="3356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027" y="1767462"/>
            <a:ext cx="10800159" cy="3759917"/>
          </a:xfrm>
        </p:spPr>
        <p:txBody>
          <a:bodyPr anchor="b"/>
          <a:lstStyle>
            <a:lvl1pPr algn="ctr">
              <a:defRPr sz="2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59" cy="2607442"/>
          </a:xfrm>
        </p:spPr>
        <p:txBody>
          <a:bodyPr/>
          <a:lstStyle>
            <a:lvl1pPr marL="0" indent="0" algn="ctr">
              <a:buNone/>
              <a:defRPr sz="1329">
                <a:latin typeface="+mn-lt"/>
              </a:defRPr>
            </a:lvl1pPr>
            <a:lvl2pPr marL="303741" indent="0" algn="ctr">
              <a:buNone/>
              <a:defRPr sz="1329"/>
            </a:lvl2pPr>
            <a:lvl3pPr marL="607482" indent="0" algn="ctr">
              <a:buNone/>
              <a:defRPr sz="1196"/>
            </a:lvl3pPr>
            <a:lvl4pPr marL="911222" indent="0" algn="ctr">
              <a:buNone/>
              <a:defRPr sz="1063"/>
            </a:lvl4pPr>
            <a:lvl5pPr marL="1214963" indent="0" algn="ctr">
              <a:buNone/>
              <a:defRPr sz="1063"/>
            </a:lvl5pPr>
            <a:lvl6pPr marL="1518704" indent="0" algn="ctr">
              <a:buNone/>
              <a:defRPr sz="1063"/>
            </a:lvl6pPr>
            <a:lvl7pPr marL="1822445" indent="0" algn="ctr">
              <a:buNone/>
              <a:defRPr sz="1063"/>
            </a:lvl7pPr>
            <a:lvl8pPr marL="2126186" indent="0" algn="ctr">
              <a:buNone/>
              <a:defRPr sz="1063"/>
            </a:lvl8pPr>
            <a:lvl9pPr marL="2429927" indent="0" algn="ctr">
              <a:buNone/>
              <a:defRPr sz="10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286842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2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1595">
                <a:solidFill>
                  <a:schemeClr val="tx2"/>
                </a:solidFill>
              </a:defRPr>
            </a:lvl1pPr>
            <a:lvl2pPr marL="303741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2pPr>
            <a:lvl3pPr marL="607482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3pPr>
            <a:lvl4pPr marL="911222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4pPr>
            <a:lvl5pPr marL="121496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5pPr>
            <a:lvl6pPr marL="1518704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6pPr>
            <a:lvl7pPr marL="18224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7pPr>
            <a:lvl8pPr marL="2126186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8pPr>
            <a:lvl9pPr marL="2429927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286842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1775" y="2874937"/>
            <a:ext cx="656833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0107" y="2874937"/>
            <a:ext cx="656833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4990"/>
            <a:ext cx="1331666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524" y="2759941"/>
            <a:ext cx="6534332" cy="1297471"/>
          </a:xfrm>
        </p:spPr>
        <p:txBody>
          <a:bodyPr anchor="b"/>
          <a:lstStyle>
            <a:lvl1pPr marL="0" indent="0">
              <a:buNone/>
              <a:defRPr sz="1595" b="0" i="1"/>
            </a:lvl1pPr>
            <a:lvl2pPr marL="303741" indent="0">
              <a:buNone/>
              <a:defRPr sz="1329" b="1"/>
            </a:lvl2pPr>
            <a:lvl3pPr marL="607482" indent="0">
              <a:buNone/>
              <a:defRPr sz="1196" b="1"/>
            </a:lvl3pPr>
            <a:lvl4pPr marL="911222" indent="0">
              <a:buNone/>
              <a:defRPr sz="1063" b="1"/>
            </a:lvl4pPr>
            <a:lvl5pPr marL="1214963" indent="0">
              <a:buNone/>
              <a:defRPr sz="1063" b="1"/>
            </a:lvl5pPr>
            <a:lvl6pPr marL="1518704" indent="0">
              <a:buNone/>
              <a:defRPr sz="1063" b="1"/>
            </a:lvl6pPr>
            <a:lvl7pPr marL="1822445" indent="0">
              <a:buNone/>
              <a:defRPr sz="1063" b="1"/>
            </a:lvl7pPr>
            <a:lvl8pPr marL="2126186" indent="0">
              <a:buNone/>
              <a:defRPr sz="1063" b="1"/>
            </a:lvl8pPr>
            <a:lvl9pPr marL="2429927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9524" y="4199909"/>
            <a:ext cx="6534332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90108" y="2759941"/>
            <a:ext cx="6568332" cy="1297471"/>
          </a:xfrm>
        </p:spPr>
        <p:txBody>
          <a:bodyPr anchor="b"/>
          <a:lstStyle>
            <a:lvl1pPr marL="0" indent="0">
              <a:buNone/>
              <a:defRPr sz="1595" b="0" i="1"/>
            </a:lvl1pPr>
            <a:lvl2pPr marL="303741" indent="0">
              <a:buNone/>
              <a:defRPr sz="1329" b="1"/>
            </a:lvl2pPr>
            <a:lvl3pPr marL="607482" indent="0">
              <a:buNone/>
              <a:defRPr sz="1196" b="1"/>
            </a:lvl3pPr>
            <a:lvl4pPr marL="911222" indent="0">
              <a:buNone/>
              <a:defRPr sz="1063" b="1"/>
            </a:lvl4pPr>
            <a:lvl5pPr marL="1214963" indent="0">
              <a:buNone/>
              <a:defRPr sz="1063" b="1"/>
            </a:lvl5pPr>
            <a:lvl6pPr marL="1518704" indent="0">
              <a:buNone/>
              <a:defRPr sz="1063" b="1"/>
            </a:lvl6pPr>
            <a:lvl7pPr marL="1822445" indent="0">
              <a:buNone/>
              <a:defRPr sz="1063" b="1"/>
            </a:lvl7pPr>
            <a:lvl8pPr marL="2126186" indent="0">
              <a:buNone/>
              <a:defRPr sz="1063" b="1"/>
            </a:lvl8pPr>
            <a:lvl9pPr marL="2429927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90108" y="4199909"/>
            <a:ext cx="6568332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331666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73" y="10104781"/>
            <a:ext cx="3450896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719986"/>
            <a:ext cx="4644443" cy="251994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>
              <a:defRPr sz="2126"/>
            </a:lvl1pPr>
            <a:lvl2pPr>
              <a:defRPr sz="1860"/>
            </a:lvl2pPr>
            <a:lvl3pPr>
              <a:defRPr sz="1595"/>
            </a:lvl3pPr>
            <a:lvl4pPr>
              <a:defRPr sz="1329"/>
            </a:lvl4pPr>
            <a:lvl5pPr>
              <a:defRPr sz="1329"/>
            </a:lvl5pPr>
            <a:lvl6pPr>
              <a:defRPr sz="1329"/>
            </a:lvl6pPr>
            <a:lvl7pPr>
              <a:defRPr sz="1329"/>
            </a:lvl7pPr>
            <a:lvl8pPr>
              <a:defRPr sz="1329"/>
            </a:lvl8pPr>
            <a:lvl9pPr>
              <a:defRPr sz="13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3239931"/>
            <a:ext cx="4644443" cy="6002369"/>
          </a:xfrm>
        </p:spPr>
        <p:txBody>
          <a:bodyPr/>
          <a:lstStyle>
            <a:lvl1pPr marL="0" indent="0">
              <a:buNone/>
              <a:defRPr sz="1063"/>
            </a:lvl1pPr>
            <a:lvl2pPr marL="303741" indent="0">
              <a:buNone/>
              <a:defRPr sz="930"/>
            </a:lvl2pPr>
            <a:lvl3pPr marL="607482" indent="0">
              <a:buNone/>
              <a:defRPr sz="797"/>
            </a:lvl3pPr>
            <a:lvl4pPr marL="911222" indent="0">
              <a:buNone/>
              <a:defRPr sz="665"/>
            </a:lvl4pPr>
            <a:lvl5pPr marL="1214963" indent="0">
              <a:buNone/>
              <a:defRPr sz="665"/>
            </a:lvl5pPr>
            <a:lvl6pPr marL="1518704" indent="0">
              <a:buNone/>
              <a:defRPr sz="665"/>
            </a:lvl6pPr>
            <a:lvl7pPr marL="1822445" indent="0">
              <a:buNone/>
              <a:defRPr sz="665"/>
            </a:lvl7pPr>
            <a:lvl8pPr marL="2126186" indent="0">
              <a:buNone/>
              <a:defRPr sz="665"/>
            </a:lvl8pPr>
            <a:lvl9pPr marL="2429927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719986"/>
            <a:ext cx="4644443" cy="251994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 marL="0" indent="0">
              <a:buNone/>
              <a:defRPr sz="2126"/>
            </a:lvl1pPr>
            <a:lvl2pPr marL="303741" indent="0">
              <a:buNone/>
              <a:defRPr sz="1860"/>
            </a:lvl2pPr>
            <a:lvl3pPr marL="607482" indent="0">
              <a:buNone/>
              <a:defRPr sz="1595"/>
            </a:lvl3pPr>
            <a:lvl4pPr marL="911222" indent="0">
              <a:buNone/>
              <a:defRPr sz="1329"/>
            </a:lvl4pPr>
            <a:lvl5pPr marL="1214963" indent="0">
              <a:buNone/>
              <a:defRPr sz="1329"/>
            </a:lvl5pPr>
            <a:lvl6pPr marL="1518704" indent="0">
              <a:buNone/>
              <a:defRPr sz="1329"/>
            </a:lvl6pPr>
            <a:lvl7pPr marL="1822445" indent="0">
              <a:buNone/>
              <a:defRPr sz="1329"/>
            </a:lvl7pPr>
            <a:lvl8pPr marL="2126186" indent="0">
              <a:buNone/>
              <a:defRPr sz="1329"/>
            </a:lvl8pPr>
            <a:lvl9pPr marL="2429927" indent="0">
              <a:buNone/>
              <a:defRPr sz="1329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3239931"/>
            <a:ext cx="4644443" cy="6002369"/>
          </a:xfrm>
        </p:spPr>
        <p:txBody>
          <a:bodyPr/>
          <a:lstStyle>
            <a:lvl1pPr marL="0" indent="0">
              <a:buNone/>
              <a:defRPr sz="1063"/>
            </a:lvl1pPr>
            <a:lvl2pPr marL="303741" indent="0">
              <a:buNone/>
              <a:defRPr sz="930"/>
            </a:lvl2pPr>
            <a:lvl3pPr marL="607482" indent="0">
              <a:buNone/>
              <a:defRPr sz="797"/>
            </a:lvl3pPr>
            <a:lvl4pPr marL="911222" indent="0">
              <a:buNone/>
              <a:defRPr sz="665"/>
            </a:lvl4pPr>
            <a:lvl5pPr marL="1214963" indent="0">
              <a:buNone/>
              <a:defRPr sz="665"/>
            </a:lvl5pPr>
            <a:lvl6pPr marL="1518704" indent="0">
              <a:buNone/>
              <a:defRPr sz="665"/>
            </a:lvl6pPr>
            <a:lvl7pPr marL="1822445" indent="0">
              <a:buNone/>
              <a:defRPr sz="665"/>
            </a:lvl7pPr>
            <a:lvl8pPr marL="2126186" indent="0">
              <a:buNone/>
              <a:defRPr sz="665"/>
            </a:lvl8pPr>
            <a:lvl9pPr marL="2429927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440021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6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669988"/>
            <a:ext cx="13316668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773" y="3069933"/>
            <a:ext cx="13316668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773" y="10104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70071" y="10104781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8394" y="10104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149" y="0"/>
            <a:ext cx="4316535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607482" rtl="0" eaLnBrk="1" latinLnBrk="0" hangingPunct="1">
        <a:lnSpc>
          <a:spcPct val="100000"/>
        </a:lnSpc>
        <a:spcBef>
          <a:spcPct val="0"/>
        </a:spcBef>
        <a:buNone/>
        <a:defRPr sz="2924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1871" indent="-151871" algn="l" defTabSz="607482" rtl="0" eaLnBrk="1" latinLnBrk="0" hangingPunct="1">
        <a:lnSpc>
          <a:spcPct val="110000"/>
        </a:lnSpc>
        <a:spcBef>
          <a:spcPts val="665"/>
        </a:spcBef>
        <a:buClr>
          <a:schemeClr val="accent1"/>
        </a:buClr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2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595" kern="1200">
          <a:solidFill>
            <a:schemeClr val="tx1"/>
          </a:solidFill>
          <a:latin typeface="+mn-lt"/>
          <a:ea typeface="+mn-ea"/>
          <a:cs typeface="+mn-cs"/>
        </a:defRPr>
      </a:lvl2pPr>
      <a:lvl3pPr marL="759352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63093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366834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670575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974315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278056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581797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1pPr>
      <a:lvl2pPr marL="303741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2pPr>
      <a:lvl3pPr marL="607482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3pPr>
      <a:lvl4pPr marL="911222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214963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518704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822445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126186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429927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emf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emf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emf"/><Relationship Id="rId5" Type="http://schemas.openxmlformats.org/officeDocument/2006/relationships/image" Target="../media/image44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emf"/><Relationship Id="rId5" Type="http://schemas.openxmlformats.org/officeDocument/2006/relationships/image" Target="../media/image56.emf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emf"/><Relationship Id="rId5" Type="http://schemas.openxmlformats.org/officeDocument/2006/relationships/image" Target="../media/image58.emf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emf"/><Relationship Id="rId5" Type="http://schemas.openxmlformats.org/officeDocument/2006/relationships/image" Target="../media/image60.emf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2.emf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emf"/><Relationship Id="rId5" Type="http://schemas.openxmlformats.org/officeDocument/2006/relationships/image" Target="../media/image63.emf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image" Target="../media/image65.jpg"/><Relationship Id="rId7" Type="http://schemas.openxmlformats.org/officeDocument/2006/relationships/image" Target="../media/image6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emf"/><Relationship Id="rId5" Type="http://schemas.openxmlformats.org/officeDocument/2006/relationships/image" Target="../media/image66.emf"/><Relationship Id="rId10" Type="http://schemas.openxmlformats.org/officeDocument/2006/relationships/image" Target="../media/image71.emf"/><Relationship Id="rId4" Type="http://schemas.openxmlformats.org/officeDocument/2006/relationships/image" Target="../media/image3.png"/><Relationship Id="rId9" Type="http://schemas.openxmlformats.org/officeDocument/2006/relationships/image" Target="../media/image7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57150">
                  <a:solidFill>
                    <a:schemeClr val="tx1"/>
                  </a:solidFill>
                </a:ln>
                <a:solidFill>
                  <a:srgbClr val="EBE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7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0" y="2996119"/>
            <a:ext cx="14400212" cy="661895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DACD85B-7546-40DB-9C46-8B9B26F8CB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18" y="3349871"/>
            <a:ext cx="14040000" cy="588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75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428415" y="1202609"/>
            <a:ext cx="13599312" cy="9520327"/>
          </a:xfrm>
          <a:prstGeom prst="rect">
            <a:avLst/>
          </a:prstGeom>
          <a:solidFill>
            <a:schemeClr val="tx1"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273345" y="1236725"/>
            <a:ext cx="13909452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57150">
                  <a:solidFill>
                    <a:schemeClr val="tx1"/>
                  </a:solidFill>
                </a:ln>
                <a:solidFill>
                  <a:srgbClr val="EBE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7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91530" y="-187062"/>
            <a:ext cx="8052791" cy="1300360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8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B600B66D-DD43-4203-9119-BB7920586DD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6826"/>
            <a:ext cx="2059134" cy="2160000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A8926DD6-56C4-46F0-BB25-C64CF7DE2DF3}"/>
              </a:ext>
            </a:extLst>
          </p:cNvPr>
          <p:cNvSpPr/>
          <p:nvPr/>
        </p:nvSpPr>
        <p:spPr>
          <a:xfrm>
            <a:off x="295212" y="4388131"/>
            <a:ext cx="13909452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5715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7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B6ED40B-AB02-405E-8105-98EB90CC50F6}"/>
              </a:ext>
            </a:extLst>
          </p:cNvPr>
          <p:cNvSpPr/>
          <p:nvPr/>
        </p:nvSpPr>
        <p:spPr>
          <a:xfrm>
            <a:off x="269933" y="7516001"/>
            <a:ext cx="13909452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57150">
                  <a:solidFill>
                    <a:schemeClr val="tx1"/>
                  </a:solidFill>
                </a:ln>
                <a:solidFill>
                  <a:srgbClr val="D6A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7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BF0AAA1-96EE-4E83-9C47-C2A807007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5688" y="8506959"/>
            <a:ext cx="10211266" cy="198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3676E96-6EA7-41E3-A52D-96A72AB1B8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6581" y="5324868"/>
            <a:ext cx="10211266" cy="198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0E0A7B6-28DC-459D-A6F2-6218816A2D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7788" y="2226936"/>
            <a:ext cx="10211266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01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428415" y="1202609"/>
            <a:ext cx="13599312" cy="9520327"/>
          </a:xfrm>
          <a:prstGeom prst="rect">
            <a:avLst/>
          </a:prstGeom>
          <a:solidFill>
            <a:schemeClr val="tx1"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273345" y="1569237"/>
            <a:ext cx="13909452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57150">
                  <a:solidFill>
                    <a:schemeClr val="tx1"/>
                  </a:solidFill>
                </a:ln>
                <a:solidFill>
                  <a:srgbClr val="EBE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7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91530" y="-187062"/>
            <a:ext cx="8052791" cy="1300360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8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B600B66D-DD43-4203-9119-BB7920586DD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6826"/>
            <a:ext cx="2059134" cy="2160000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A8926DD6-56C4-46F0-BB25-C64CF7DE2DF3}"/>
              </a:ext>
            </a:extLst>
          </p:cNvPr>
          <p:cNvSpPr/>
          <p:nvPr/>
        </p:nvSpPr>
        <p:spPr>
          <a:xfrm>
            <a:off x="295212" y="4699861"/>
            <a:ext cx="13909452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5715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7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B6ED40B-AB02-405E-8105-98EB90CC50F6}"/>
              </a:ext>
            </a:extLst>
          </p:cNvPr>
          <p:cNvSpPr/>
          <p:nvPr/>
        </p:nvSpPr>
        <p:spPr>
          <a:xfrm>
            <a:off x="269933" y="7827731"/>
            <a:ext cx="13909452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57150">
                  <a:solidFill>
                    <a:schemeClr val="tx1"/>
                  </a:solidFill>
                </a:ln>
                <a:solidFill>
                  <a:srgbClr val="D6A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7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520953B-369E-4C00-B275-3DE15D09B1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588" y="2560187"/>
            <a:ext cx="12883636" cy="108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B788343-A230-4A45-93A3-442DAF18C2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587" y="5703288"/>
            <a:ext cx="12883636" cy="108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AECF1E7-A5EC-4D79-8AB4-A4BFE85211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625" y="8819921"/>
            <a:ext cx="1288363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39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14ACEF9B-D044-4F6D-8C85-13183D326786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5715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7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E0C448B-0061-4A5D-B5A1-186906AE9B6D}"/>
              </a:ext>
            </a:extLst>
          </p:cNvPr>
          <p:cNvSpPr/>
          <p:nvPr/>
        </p:nvSpPr>
        <p:spPr>
          <a:xfrm>
            <a:off x="540327" y="3264607"/>
            <a:ext cx="13317337" cy="614955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167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C35AC11B-29F3-46F5-AE04-C53B4CADF7F9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57150">
                  <a:solidFill>
                    <a:schemeClr val="tx1"/>
                  </a:solidFill>
                </a:ln>
                <a:solidFill>
                  <a:srgbClr val="D6A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7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52ED5C0-2275-4256-BA54-CAE118D36CF3}"/>
              </a:ext>
            </a:extLst>
          </p:cNvPr>
          <p:cNvSpPr/>
          <p:nvPr/>
        </p:nvSpPr>
        <p:spPr>
          <a:xfrm>
            <a:off x="540327" y="3264607"/>
            <a:ext cx="13317337" cy="614955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368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B7FC376-B2C5-460E-AA4E-9842651AA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449" y="3872449"/>
            <a:ext cx="6531199" cy="558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B343E5-AC2C-4013-862F-5983284EDD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8628" y="3872449"/>
            <a:ext cx="6521521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60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12F199D-02B2-4735-B679-2410D1C5C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112" y="3872449"/>
            <a:ext cx="6531199" cy="558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67AA670-C21C-4D47-B5E6-85221F0183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9969" y="3872449"/>
            <a:ext cx="6521521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42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71463" y="2611466"/>
            <a:ext cx="13909451" cy="6946191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396800"/>
            <a:ext cx="3789504" cy="1084916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6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56A0C0A-B280-4D4D-BADE-225DD26DE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662" y="3496173"/>
            <a:ext cx="1358164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3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71463" y="2611466"/>
            <a:ext cx="13909451" cy="6946191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396800"/>
            <a:ext cx="3789504" cy="1084916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6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5B34843-EE59-4B82-9644-6E125E4D5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714" y="3493261"/>
            <a:ext cx="1358164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68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775C613-3F7F-4D89-8BFB-5CB979B73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658" y="2977242"/>
            <a:ext cx="7920000" cy="327329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9D47498-7D0A-420F-8AA5-6E1F98C6D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7010" y="7190785"/>
            <a:ext cx="7920000" cy="327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84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6316D7-DAA0-48D2-997E-73F3743DB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2371" y="2975284"/>
            <a:ext cx="7920000" cy="327932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B60DF42-4DD3-4163-A5FE-24F61BEEA8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7895" y="7172112"/>
            <a:ext cx="7920000" cy="327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3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5715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7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0" y="2996119"/>
            <a:ext cx="14400212" cy="661895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FDDFBF-B0D0-4510-B225-8D0360F18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17" y="3349870"/>
            <a:ext cx="14040000" cy="588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64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74C6DE1-55E0-4D93-8179-2E84A9E041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3071" y="2996440"/>
            <a:ext cx="7920000" cy="32793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C4FD30C-2901-4700-B686-4219F0A5E7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3071" y="7198946"/>
            <a:ext cx="7920000" cy="327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85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" y="2227185"/>
            <a:ext cx="14398626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6505978"/>
            <a:ext cx="14400214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8EB6171-837F-4F70-9333-AE42269DCBC0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057130B-2A7D-4224-A2B3-9789D5569AB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086E634-B6AC-4AC9-ABDE-21300EE47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15" y="3162011"/>
            <a:ext cx="14142619" cy="288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472E86E-5ADC-4B3B-9D91-A9D193B1D6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077" y="7345505"/>
            <a:ext cx="1414261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86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EA30457-056C-4857-B3A2-4A3B7706B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5335" y="2894981"/>
            <a:ext cx="9720000" cy="188129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A4B5F47-D199-49A7-A4FE-538AB8634E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5543" y="5682507"/>
            <a:ext cx="9720000" cy="1881294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550EDED-79E2-4345-8D71-F0735441DA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6098" y="8593661"/>
            <a:ext cx="9720000" cy="188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90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80539B4-5936-4B70-BAA3-0B2186973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3311" y="2870494"/>
            <a:ext cx="9000000" cy="194317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5D4FFD6-9F13-4588-9DD4-F3DC4208B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9156" y="5699079"/>
            <a:ext cx="9000000" cy="174513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0323317-D56C-4CB5-BAE1-FD6DC333BB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3311" y="8672326"/>
            <a:ext cx="9000000" cy="174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9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824F99-B29E-48A6-9DEF-07F2D4EF4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2611" y="2866265"/>
            <a:ext cx="9000000" cy="174513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99B81CA-9DC0-4DEC-9832-D364121DAA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2611" y="5678748"/>
            <a:ext cx="9000000" cy="174513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BB3C87D-CE87-455D-9F84-6EB748F22A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9156" y="8641749"/>
            <a:ext cx="9000000" cy="174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54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-1" y="2227185"/>
            <a:ext cx="14400214" cy="2116143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4510923"/>
            <a:ext cx="14400213" cy="2114696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446137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4C7C691-6F84-4E8E-B003-B5927B18D3B6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94785E9-7DAA-48F1-9BC9-ACFA4FBBA57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E41CDF3-294C-476F-A5F8-9BB13129E4F9}"/>
              </a:ext>
            </a:extLst>
          </p:cNvPr>
          <p:cNvSpPr/>
          <p:nvPr/>
        </p:nvSpPr>
        <p:spPr>
          <a:xfrm>
            <a:off x="0" y="7111645"/>
            <a:ext cx="14400213" cy="2468774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3113E6B-E8B7-40A4-ADCA-57903F47A825}"/>
              </a:ext>
            </a:extLst>
          </p:cNvPr>
          <p:cNvSpPr/>
          <p:nvPr/>
        </p:nvSpPr>
        <p:spPr>
          <a:xfrm>
            <a:off x="5308448" y="7125163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8C9FDF4-0C1A-40AB-B55E-D4A218B34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83" y="2908469"/>
            <a:ext cx="13545806" cy="126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7E9A84-FB58-4EFF-B2C8-DAAAE23C8C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312" y="5195832"/>
            <a:ext cx="13545806" cy="1260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776AC6C-12D1-4C9B-83B2-9C194F2B0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302" y="7999252"/>
            <a:ext cx="13545806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69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FFB090-0801-43D0-93D1-7A5BEEAED2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3670" y="2875136"/>
            <a:ext cx="9720000" cy="1881294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96BA5C16-362A-4975-B6AD-F0135C69C2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3800" y="6157473"/>
            <a:ext cx="9720000" cy="81330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B36036B-588D-4033-9D24-7CAD324A1C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6874" y="9033548"/>
            <a:ext cx="9720000" cy="81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54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347792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53491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74273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81199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102" y="2863896"/>
            <a:ext cx="9720000" cy="188481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1506" y="6155110"/>
            <a:ext cx="9720000" cy="81483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4775" y="9048840"/>
            <a:ext cx="9720000" cy="8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57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74273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74273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81199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09E16B2-7C74-4C13-9219-0E6412B9F44B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836C358E-4A49-45F6-A3E5-A798F09F5911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AC9D068-7C16-464F-89BF-6D23B2411B38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507" y="2873329"/>
            <a:ext cx="9720000" cy="188481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4581" y="6154318"/>
            <a:ext cx="9720000" cy="81483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4580" y="9036968"/>
            <a:ext cx="9720000" cy="8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39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-1" y="2227185"/>
            <a:ext cx="14400214" cy="2116143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5072033"/>
            <a:ext cx="14400213" cy="2114696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4C7C691-6F84-4E8E-B003-B5927B18D3B6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94785E9-7DAA-48F1-9BC9-ACFA4FBBA57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E41CDF3-294C-476F-A5F8-9BB13129E4F9}"/>
              </a:ext>
            </a:extLst>
          </p:cNvPr>
          <p:cNvSpPr/>
          <p:nvPr/>
        </p:nvSpPr>
        <p:spPr>
          <a:xfrm>
            <a:off x="0" y="7319465"/>
            <a:ext cx="14400213" cy="2468774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F9F9529-1035-48B4-9B04-2F9F4C802C18}"/>
              </a:ext>
            </a:extLst>
          </p:cNvPr>
          <p:cNvSpPr/>
          <p:nvPr/>
        </p:nvSpPr>
        <p:spPr>
          <a:xfrm>
            <a:off x="5308448" y="2241435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EA7F4DA-5687-4D08-88B0-16C73AB4E246}"/>
              </a:ext>
            </a:extLst>
          </p:cNvPr>
          <p:cNvSpPr/>
          <p:nvPr/>
        </p:nvSpPr>
        <p:spPr>
          <a:xfrm>
            <a:off x="5321993" y="5084836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E76962F7-5742-4CA3-8EDA-CA35E06E82C3}"/>
              </a:ext>
            </a:extLst>
          </p:cNvPr>
          <p:cNvSpPr/>
          <p:nvPr/>
        </p:nvSpPr>
        <p:spPr>
          <a:xfrm>
            <a:off x="5328919" y="733619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8CE1FFE-5098-4D31-ADE3-4B3F8A8FB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754" y="2932194"/>
            <a:ext cx="13545806" cy="126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DEBC3B0-8A5E-4E53-A255-8F25A98CD3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001" y="6072846"/>
            <a:ext cx="13366334" cy="504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E19BFD4-FAF6-4CB6-86DD-6078EB8BF3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725" y="8553852"/>
            <a:ext cx="13366334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7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57150">
                  <a:solidFill>
                    <a:schemeClr val="tx1"/>
                  </a:solidFill>
                </a:ln>
                <a:solidFill>
                  <a:srgbClr val="D6A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7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0" y="2996119"/>
            <a:ext cx="14400212" cy="661895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C0BC25F-801B-4C96-8DEF-13C16DF024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16" y="3349870"/>
            <a:ext cx="14040000" cy="588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18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CF366E0-D2C5-4FCB-A17F-DA976899D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516" y="4017762"/>
            <a:ext cx="12600000" cy="105424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A16256D-0225-495F-B5CC-1A048F9541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246" y="7946333"/>
            <a:ext cx="12600000" cy="105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668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7DEE637D-8ECD-4718-8689-226E0CE0E6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579" y="4017756"/>
            <a:ext cx="12600000" cy="1056224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9F7B1E31-DB03-406A-A6C1-25815DA920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672" y="7954186"/>
            <a:ext cx="12600000" cy="105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91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CF419F5-82ED-49CA-9D13-2C862A13F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921" y="4037389"/>
            <a:ext cx="12600000" cy="1056224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C55BC78E-4C98-4524-A7F3-DDF51EA809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921" y="7954186"/>
            <a:ext cx="12600000" cy="105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74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0" y="2892935"/>
            <a:ext cx="14400213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2" y="6704292"/>
            <a:ext cx="14400215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794C713-7EA7-4B36-BA18-8311723E7777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D2C0C710-C4F6-415A-99C2-AE27C80A458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E2CD632-A947-4E93-967E-01553D8EF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21" y="3827910"/>
            <a:ext cx="13958532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840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347792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7E77FFA-E3B9-4BA3-9340-F08F7F50B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744" y="4039885"/>
            <a:ext cx="12600000" cy="105424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92ADFA9-CAC0-48FF-B052-748A47B49F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581" y="7945200"/>
            <a:ext cx="12600000" cy="10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615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CF3F9EB-AF94-40A6-8386-1E9C67F63F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2" r="6546"/>
          <a:stretch/>
        </p:blipFill>
        <p:spPr>
          <a:xfrm>
            <a:off x="0" y="-5526"/>
            <a:ext cx="14400214" cy="10799763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2D3BDA74-A285-4567-9D6B-3B700DE92D5E}"/>
              </a:ext>
            </a:extLst>
          </p:cNvPr>
          <p:cNvGrpSpPr/>
          <p:nvPr/>
        </p:nvGrpSpPr>
        <p:grpSpPr>
          <a:xfrm>
            <a:off x="2598321" y="0"/>
            <a:ext cx="9219352" cy="1625090"/>
            <a:chOff x="2480754" y="0"/>
            <a:chExt cx="9219352" cy="1625090"/>
          </a:xfrm>
        </p:grpSpPr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50614AED-75DE-4550-9029-54313F89BD12}"/>
                </a:ext>
              </a:extLst>
            </p:cNvPr>
            <p:cNvSpPr/>
            <p:nvPr/>
          </p:nvSpPr>
          <p:spPr>
            <a:xfrm>
              <a:off x="2700106" y="5526"/>
              <a:ext cx="9000000" cy="807918"/>
            </a:xfrm>
            <a:prstGeom prst="rect">
              <a:avLst/>
            </a:prstGeom>
            <a:noFill/>
          </p:spPr>
          <p:txBody>
            <a:bodyPr wrap="square" lIns="68584" tIns="34292" rIns="68584" bIns="34292">
              <a:spAutoFit/>
            </a:bodyPr>
            <a:lstStyle/>
            <a:p>
              <a:pPr algn="ctr"/>
              <a:r>
                <a:rPr lang="pt-BR" sz="4800" dirty="0">
                  <a:ln w="38100">
                    <a:solidFill>
                      <a:schemeClr val="bg1"/>
                    </a:solidFill>
                  </a:ln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Extra Bold" panose="00000900000000000000" pitchFamily="50" charset="0"/>
                </a:rPr>
                <a:t>Resumo de Premiações</a:t>
              </a:r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F101E0BF-8A68-40B9-BC26-35C299182F52}"/>
                </a:ext>
              </a:extLst>
            </p:cNvPr>
            <p:cNvSpPr/>
            <p:nvPr/>
          </p:nvSpPr>
          <p:spPr>
            <a:xfrm>
              <a:off x="5612333" y="447841"/>
              <a:ext cx="3177133" cy="1177249"/>
            </a:xfrm>
            <a:prstGeom prst="rect">
              <a:avLst/>
            </a:prstGeom>
            <a:noFill/>
          </p:spPr>
          <p:txBody>
            <a:bodyPr wrap="square" lIns="68584" tIns="34292" rIns="68584" bIns="34292">
              <a:spAutoFit/>
            </a:bodyPr>
            <a:lstStyle/>
            <a:p>
              <a:pPr algn="ctr"/>
              <a:r>
                <a:rPr lang="pt-BR" sz="7200" dirty="0">
                  <a:ln w="0">
                    <a:solidFill>
                      <a:schemeClr val="bg1"/>
                    </a:solidFill>
                  </a:ln>
                  <a:solidFill>
                    <a:srgbClr val="D6A3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Extra Bold" panose="00000900000000000000" pitchFamily="50" charset="0"/>
                </a:rPr>
                <a:t>2021</a:t>
              </a:r>
            </a:p>
          </p:txBody>
        </p:sp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780D6AE4-2B31-43CF-8A3B-9ACC73C32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0754" y="0"/>
              <a:ext cx="1338435" cy="1404000"/>
            </a:xfrm>
            <a:prstGeom prst="rect">
              <a:avLst/>
            </a:prstGeom>
          </p:spPr>
        </p:pic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9E47A2F1-BEF1-4026-BEA4-5170E7BC9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070" y="1814201"/>
            <a:ext cx="3708000" cy="3005383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E5A10E3F-BCC2-4E8B-89BF-5C17FAF69C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5329" y="1815636"/>
            <a:ext cx="3708000" cy="397608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282B4FC2-EDBA-479E-B943-B3099BC7BA9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3108"/>
          <a:stretch/>
        </p:blipFill>
        <p:spPr>
          <a:xfrm>
            <a:off x="535231" y="5979757"/>
            <a:ext cx="6583678" cy="1160055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9FC14319-19EB-455C-AB8E-7310620210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2882" y="1821035"/>
            <a:ext cx="6300000" cy="5226352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1A5DCB4E-39A2-4C48-815F-DA4578B47F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2101" y="8494447"/>
            <a:ext cx="5539740" cy="1763268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F6B4F079-1B47-4BE6-BDC7-99D4E0AE25C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42024" y="7243332"/>
            <a:ext cx="3061716" cy="1993392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99455D09-445F-42BC-9B81-510547B184A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7750"/>
          <a:stretch/>
        </p:blipFill>
        <p:spPr>
          <a:xfrm>
            <a:off x="471742" y="7152524"/>
            <a:ext cx="7335982" cy="116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51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57150">
                  <a:solidFill>
                    <a:schemeClr val="tx1"/>
                  </a:solidFill>
                </a:ln>
                <a:solidFill>
                  <a:srgbClr val="EBE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7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119746" y="2097191"/>
            <a:ext cx="10183092" cy="8702572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70C7825-D9B8-4776-9BBA-5071A28A7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5372" y="2281858"/>
            <a:ext cx="9720000" cy="830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9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119746" y="2097191"/>
            <a:ext cx="10183092" cy="8702572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14ACEF9B-D044-4F6D-8C85-13183D326786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5715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7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7336D39-E884-419D-BDCF-D84A54150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8505" y="2281857"/>
            <a:ext cx="9720000" cy="830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0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119746" y="2097191"/>
            <a:ext cx="10183092" cy="8702572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C35AC11B-29F3-46F5-AE04-C53B4CADF7F9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57150">
                  <a:solidFill>
                    <a:schemeClr val="tx1"/>
                  </a:solidFill>
                </a:ln>
                <a:solidFill>
                  <a:srgbClr val="D6A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7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F0FF010-B7F6-46AE-AB07-B571807FAC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0263" y="2281858"/>
            <a:ext cx="9720000" cy="830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67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57150">
                  <a:solidFill>
                    <a:schemeClr val="tx1"/>
                  </a:solidFill>
                </a:ln>
                <a:solidFill>
                  <a:srgbClr val="EBE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7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40327" y="3264607"/>
            <a:ext cx="13317337" cy="614955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A212DFA-2CE2-4DC6-AD7E-2D66C403B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921" y="3732398"/>
            <a:ext cx="12600000" cy="521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9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14ACEF9B-D044-4F6D-8C85-13183D326786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5715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7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E0C448B-0061-4A5D-B5A1-186906AE9B6D}"/>
              </a:ext>
            </a:extLst>
          </p:cNvPr>
          <p:cNvSpPr/>
          <p:nvPr/>
        </p:nvSpPr>
        <p:spPr>
          <a:xfrm>
            <a:off x="540327" y="3264607"/>
            <a:ext cx="13317337" cy="614955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22B85B5-778F-42A2-AD1C-AAAEB492C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237" y="3749372"/>
            <a:ext cx="12600000" cy="521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58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C35AC11B-29F3-46F5-AE04-C53B4CADF7F9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57150">
                  <a:solidFill>
                    <a:schemeClr val="tx1"/>
                  </a:solidFill>
                </a:ln>
                <a:solidFill>
                  <a:srgbClr val="D6A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7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52ED5C0-2275-4256-BA54-CAE118D36CF3}"/>
              </a:ext>
            </a:extLst>
          </p:cNvPr>
          <p:cNvSpPr/>
          <p:nvPr/>
        </p:nvSpPr>
        <p:spPr>
          <a:xfrm>
            <a:off x="540327" y="3264607"/>
            <a:ext cx="13317337" cy="614955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9F00865-30F1-4BDE-AB84-A653B43A1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152" y="3732398"/>
            <a:ext cx="12600000" cy="521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28036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287</Words>
  <Application>Microsoft Office PowerPoint</Application>
  <PresentationFormat>Personalizar</PresentationFormat>
  <Paragraphs>116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1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 Kazuaki Nakayama</cp:lastModifiedBy>
  <cp:revision>132</cp:revision>
  <dcterms:created xsi:type="dcterms:W3CDTF">2021-03-06T17:49:54Z</dcterms:created>
  <dcterms:modified xsi:type="dcterms:W3CDTF">2021-12-11T02:25:20Z</dcterms:modified>
</cp:coreProperties>
</file>