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64" r:id="rId5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848" y="60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CC91A5-E0B4-4370-8B56-181250170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74" y="2444768"/>
            <a:ext cx="888322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AC6254-E748-4456-90C0-5795BAD4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393" y="2508349"/>
            <a:ext cx="6714570" cy="7200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05AC7F-5F62-4FB6-92A2-0E68CAACE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724" y="4891621"/>
            <a:ext cx="4966312" cy="18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27E27B-294E-49DE-987C-0BC67E9F2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44" y="2680091"/>
            <a:ext cx="10195792" cy="180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BEF0AF-BBB2-4CBF-9992-F889A7472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458" y="7103151"/>
            <a:ext cx="609684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7A8832-FF00-47C5-940A-B7045D306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099" y="1983505"/>
            <a:ext cx="764871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</Words>
  <Application>Microsoft Office PowerPoint</Application>
  <PresentationFormat>Personalizar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22</cp:revision>
  <dcterms:created xsi:type="dcterms:W3CDTF">2021-03-06T17:49:54Z</dcterms:created>
  <dcterms:modified xsi:type="dcterms:W3CDTF">2021-06-01T01:37:18Z</dcterms:modified>
</cp:coreProperties>
</file>