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962" y="72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30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05C3F1E-CB5B-4051-A71B-85B9FAD02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18" y="2526233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30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6030CBF-3353-4305-A26B-437C8ABB9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630" y="2539382"/>
            <a:ext cx="7920000" cy="75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30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1377BA-E954-4F53-AC4E-7F917B3F2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506" y="7678526"/>
            <a:ext cx="7316211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E52169-857E-4CDF-B5D9-A01E68A65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6534" y="2521449"/>
            <a:ext cx="5959579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9CD76CB-425A-4C5E-B7A2-3F2DCFA24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0403" y="5036728"/>
            <a:ext cx="59595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332866-44D0-4DE1-BC52-35A2F21BB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341" y="4216364"/>
            <a:ext cx="7560000" cy="16703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2D1E08-DEAA-410E-85F6-74A45F517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383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BAD24B-DDB2-4878-9BBA-79626D8EE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3" y="2511824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F5B5CA-577F-4E80-9F56-6C932D490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27" y="2512582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EB8631-A424-40D9-97E2-EF43B92DC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22" y="251590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7D639B-3B7A-45CF-98C6-3EB58BF3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118" y="3954387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30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9C417C-7821-4121-B196-041208905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78" y="2028359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73</cp:revision>
  <dcterms:created xsi:type="dcterms:W3CDTF">2021-03-06T17:49:54Z</dcterms:created>
  <dcterms:modified xsi:type="dcterms:W3CDTF">2021-11-09T15:28:32Z</dcterms:modified>
</cp:coreProperties>
</file>