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F2BEF6-C26F-4C70-9C7F-708C559B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860" y="2890442"/>
            <a:ext cx="9720000" cy="1884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D567C4-346C-4453-AA05-97D6DE116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311" y="5707296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B2741-4CE2-495F-9A8C-81C244DE1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4" y="2863896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05CED1-A39B-4733-890A-6A6D240F4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142" y="5678751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139F46-18E8-469B-9B54-7FD82198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47" y="2871689"/>
            <a:ext cx="9720000" cy="1884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E4F505-6A2B-4C7A-9ED4-E78D8C16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51" y="6155141"/>
            <a:ext cx="9720000" cy="814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FBC71D-9103-4F5F-83B7-9CE4B9386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802" y="9048871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B9E5A-6042-46D7-A9AA-9FB304F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5" y="2873402"/>
            <a:ext cx="9720000" cy="18847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3AC57E-E719-4854-96FD-B0884A0B9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874" y="6159465"/>
            <a:ext cx="9720000" cy="814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668725-AEE0-4644-9418-6E35B000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6968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110</cp:revision>
  <dcterms:created xsi:type="dcterms:W3CDTF">2021-03-06T17:49:54Z</dcterms:created>
  <dcterms:modified xsi:type="dcterms:W3CDTF">2021-11-09T16:28:13Z</dcterms:modified>
</cp:coreProperties>
</file>