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54" y="234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50</cp:revision>
  <dcterms:created xsi:type="dcterms:W3CDTF">2021-03-06T17:49:54Z</dcterms:created>
  <dcterms:modified xsi:type="dcterms:W3CDTF">2021-08-24T13:10:51Z</dcterms:modified>
</cp:coreProperties>
</file>