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962" y="72"/>
      </p:cViewPr>
      <p:guideLst>
        <p:guide orient="horz" pos="342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35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40888D2-CFAB-489B-8E71-EF425ABF1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118" y="2540012"/>
            <a:ext cx="8280000" cy="67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35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A5D5A42-5C08-41F0-A53B-A85B8C8D6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787" y="2527118"/>
            <a:ext cx="7200000" cy="68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35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859" y="7676940"/>
            <a:ext cx="7315929" cy="21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D142346-7B49-4244-91D4-74283DAC0F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9181" y="2521449"/>
            <a:ext cx="5959579" cy="216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446C893-403F-4CD7-B7C2-9FFACD7839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3518" y="5026645"/>
            <a:ext cx="595957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#33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43" y="3400903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706" y="6107289"/>
            <a:ext cx="7560000" cy="90576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3BD515B-78A7-41FB-8055-BF6EC072DF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341" y="4216364"/>
            <a:ext cx="7560000" cy="16703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0D465BD-3052-47A2-98EB-69B5B26B3C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3570" y="6979097"/>
            <a:ext cx="7560000" cy="16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6A6AC5E-88B1-4C46-B4CE-492F7AE95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87" y="2507259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DD721DD-28E7-42CD-9B3B-E485552B8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22" y="2507259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F6DE899-F622-41F7-84E3-387F6221E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54" y="2511824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#07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E0263D1-DC7C-4446-91DE-99E742D03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340" y="3538746"/>
            <a:ext cx="7200000" cy="38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643693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35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D8FFF2F-9116-438B-9E1D-8EB1CA84A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746" y="2079576"/>
            <a:ext cx="7648742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85</cp:revision>
  <dcterms:created xsi:type="dcterms:W3CDTF">2021-03-06T17:49:54Z</dcterms:created>
  <dcterms:modified xsi:type="dcterms:W3CDTF">2021-11-26T11:42:19Z</dcterms:modified>
</cp:coreProperties>
</file>