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EFC4FD3-18E5-4002-A498-98FD08CAA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81" y="2532092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ADE026B-88F2-4EF6-A23C-DB215ECBA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46" y="3720131"/>
            <a:ext cx="8892000" cy="33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9BEE3C6-1D6C-4AE5-BF1A-2FBCC4E37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788" y="2561124"/>
            <a:ext cx="5970583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759F07-590C-48FF-BF62-5E3BB134B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084" y="5057459"/>
            <a:ext cx="5970583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6805D66-3D4F-4AF8-BCAA-27DFE7340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0923" y="7696980"/>
            <a:ext cx="73297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009A9C6-FDB8-43E5-B745-65806CBD6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059" y="2527142"/>
            <a:ext cx="7200000" cy="29386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78F445-4689-4602-936C-07C1A3AE8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118" y="5838363"/>
            <a:ext cx="7200000" cy="29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C51E643-511C-4C62-965C-3279F9FFD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3669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2F2C9B-7EA5-47AB-ABD4-041B31724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7" y="252804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20729FF-EA93-448A-8941-95593E785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15" y="2532606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91D303-FEAE-41F4-A66E-6082125B2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723" y="3498414"/>
            <a:ext cx="7200000" cy="38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975DB42-01F2-44C9-ABC7-F086FE74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133" y="2014748"/>
            <a:ext cx="7218867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38</cp:revision>
  <dcterms:created xsi:type="dcterms:W3CDTF">2021-03-06T17:49:54Z</dcterms:created>
  <dcterms:modified xsi:type="dcterms:W3CDTF">2021-07-02T11:57:09Z</dcterms:modified>
</cp:coreProperties>
</file>