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30" d="100"/>
          <a:sy n="30" d="100"/>
        </p:scale>
        <p:origin x="1224" y="636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31242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9A2EB0-2C10-4321-AA8A-161DE2486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76" y="3872449"/>
            <a:ext cx="6543248" cy="5580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2A84619-BF86-4960-B7EE-2B9E44CAC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910" y="3872449"/>
            <a:ext cx="6533549" cy="5580000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42</cp:revision>
  <dcterms:created xsi:type="dcterms:W3CDTF">2021-03-06T17:49:54Z</dcterms:created>
  <dcterms:modified xsi:type="dcterms:W3CDTF">2021-07-02T16:56:28Z</dcterms:modified>
</cp:coreProperties>
</file>