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4C474C0-09CB-4160-B56C-55E312DA1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82" y="2540087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666E3B5-4751-479E-9CF6-6AF64ABBE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63" y="2766573"/>
            <a:ext cx="8640000" cy="52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445EA62-854A-4826-9BC4-D02AF9B12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509" y="2525439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325030-E4D4-4ACF-BE82-6548546A4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673" y="5034324"/>
            <a:ext cx="5970583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C1C71D-7ACD-4AB0-9D9F-7EB8C96D2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221" y="7679189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881359"/>
            <a:ext cx="7560000" cy="9058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9C18BC-19E2-4B20-9462-76EA795C5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118" y="3930661"/>
            <a:ext cx="7560000" cy="16672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70" y="6481364"/>
            <a:ext cx="7560000" cy="905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255BBD-BC3E-4D92-A89C-060B52AC9F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607" y="7624951"/>
            <a:ext cx="7560000" cy="16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CF56CE1-31C9-40A4-9A18-B6F4E83D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1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6080018-2448-497C-8C66-2CEB238D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3496441-5BA0-4FBC-BC1D-44B5847E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0" y="2525175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B7F074B-0750-4FC6-9B35-124CB376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5" y="3477635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5C074E-BB1E-4B31-95B5-D8BC5BA20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058" y="1990939"/>
            <a:ext cx="7662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48</cp:revision>
  <dcterms:created xsi:type="dcterms:W3CDTF">2021-03-06T17:49:54Z</dcterms:created>
  <dcterms:modified xsi:type="dcterms:W3CDTF">2021-08-17T12:32:05Z</dcterms:modified>
</cp:coreProperties>
</file>