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71" r:id="rId3"/>
    <p:sldId id="265" r:id="rId4"/>
    <p:sldId id="273" r:id="rId5"/>
    <p:sldId id="275" r:id="rId6"/>
    <p:sldId id="274" r:id="rId7"/>
    <p:sldId id="276" r:id="rId8"/>
    <p:sldId id="267" r:id="rId9"/>
    <p:sldId id="281" r:id="rId10"/>
    <p:sldId id="277" r:id="rId11"/>
    <p:sldId id="268" r:id="rId12"/>
    <p:sldId id="279" r:id="rId13"/>
    <p:sldId id="280" r:id="rId14"/>
    <p:sldId id="269" r:id="rId15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68" y="102"/>
      </p:cViewPr>
      <p:guideLst>
        <p:guide orient="horz" pos="342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6DABCEA-B4EE-4A62-BC2A-8921D9EC0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45" y="2913799"/>
            <a:ext cx="13572000" cy="12601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6288C1-0203-4CE9-AEA6-02E6E0D05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5" y="5195730"/>
            <a:ext cx="13572000" cy="1260102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6E3C0E9-5ED9-46A1-8CDB-9D29B4E00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60" y="8005055"/>
            <a:ext cx="1357079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C08D37-209D-43E1-9029-F5820ED6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60CB82-F0A1-4A79-A9D0-7BCE404CF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99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FBD914-C33F-4302-8225-C9A066F5E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1" y="356566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A3A366-4D68-4A50-BF95-B2DB57839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01" y="356566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A30825-B6E4-4780-ACCC-53F516735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09" y="2977244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D732B-43D9-45BA-90AB-67B91539C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09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510BA6F-D14C-435F-8522-5F40C10D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2" y="3145186"/>
            <a:ext cx="14168703" cy="28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07718C3-9B00-4B70-9C29-CB43090E4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63" y="7358575"/>
            <a:ext cx="1416870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B848E47-87C7-459A-921E-B11B387BE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038" y="2892331"/>
            <a:ext cx="9720000" cy="188129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784EC47-DE15-4EF6-A72C-06FEE2FA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5682504"/>
            <a:ext cx="9720000" cy="18812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A06EFA-49C7-4CF0-AC9F-44E4C4BEE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340" y="8593660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123</Words>
  <Application>Microsoft Office PowerPoint</Application>
  <PresentationFormat>Personalizar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66</cp:revision>
  <dcterms:created xsi:type="dcterms:W3CDTF">2021-03-06T17:49:54Z</dcterms:created>
  <dcterms:modified xsi:type="dcterms:W3CDTF">2021-08-17T13:05:26Z</dcterms:modified>
</cp:coreProperties>
</file>