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CAB87F8-D404-4387-A1A8-FC218CC2C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85" y="2526233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558932-FE97-4593-8FD8-EA46C5FA4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72" y="3178581"/>
            <a:ext cx="8892000" cy="44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13C863-B1E2-4938-B6C3-9410D034C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635" y="7696980"/>
            <a:ext cx="7329711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EC31F1-8A3A-404F-B3F5-6592500C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467" y="5030672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227FF-4474-4BCA-BED9-DE5111588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959" y="2530197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09A9C6-FDB8-43E5-B745-65806CBD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59" y="2527142"/>
            <a:ext cx="7200000" cy="29386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78F445-4689-4602-936C-07C1A3AE8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118" y="5838363"/>
            <a:ext cx="7200000" cy="29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C51E643-511C-4C62-965C-3279F9FFD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2F2C9B-7EA5-47AB-ABD4-041B3172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2804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20729FF-EA93-448A-8941-95593E785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15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91D303-FEAE-41F4-A66E-6082125B2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3" y="3498414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80131F7-5959-437C-9725-410B44A4E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196" y="2032109"/>
            <a:ext cx="7662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41</cp:revision>
  <dcterms:created xsi:type="dcterms:W3CDTF">2021-03-06T17:49:54Z</dcterms:created>
  <dcterms:modified xsi:type="dcterms:W3CDTF">2021-07-12T12:32:32Z</dcterms:modified>
</cp:coreProperties>
</file>