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11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1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01"/>
                            </p:stCondLst>
                            <p:childTnLst>
                              <p:par>
                                <p:cTn id="33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42</cp:revision>
  <dcterms:created xsi:type="dcterms:W3CDTF">2021-03-06T17:49:54Z</dcterms:created>
  <dcterms:modified xsi:type="dcterms:W3CDTF">2021-07-12T13:16:12Z</dcterms:modified>
</cp:coreProperties>
</file>