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49509d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49509d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ucidchart.com/documents/edit/8d5a2598-3682-471b-8613-e7fc33e5e74b/0?callback=close&amp;name=slides&amp;callback_type=back&amp;v=266&amp;s=720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lucidchart.com/documents/edit/98690bca-960b-4352-b37b-c59e7d2d4125/0?callback=close&amp;name=slides&amp;callback_type=back&amp;v=410&amp;s=720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lucidchart.com/documents/edit/e6c218e5-4c0a-4762-be4d-c16e945c7705/0?callback=close&amp;name=slides&amp;callback_type=back&amp;v=688&amp;s=720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25550" y="504000"/>
            <a:ext cx="20466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LOGIN SCREEN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Basic Login screen using just a Username Password System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May add remember me checkbox in the future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Need to make signup screen, but will be similar to Login Screen with minor differences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78825" y="504000"/>
            <a:ext cx="20466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SIDEBAR NAVIGATION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Shows a list of possible places you can navigate to in the app.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Will need to create UI’s for each in the future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56" name="Google Shape;56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3930" l="27575" r="47799" t="29737"/>
          <a:stretch/>
        </p:blipFill>
        <p:spPr>
          <a:xfrm>
            <a:off x="177350" y="544600"/>
            <a:ext cx="2301851" cy="397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16475" l="27298" r="47652" t="30546"/>
          <a:stretch/>
        </p:blipFill>
        <p:spPr>
          <a:xfrm>
            <a:off x="4529108" y="544600"/>
            <a:ext cx="2410142" cy="397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3143" l="27575" r="47419" t="27094"/>
          <a:stretch/>
        </p:blipFill>
        <p:spPr>
          <a:xfrm>
            <a:off x="4620550" y="503925"/>
            <a:ext cx="2525375" cy="41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23020" l="27523" r="47312" t="26901"/>
          <a:stretch/>
        </p:blipFill>
        <p:spPr>
          <a:xfrm>
            <a:off x="123600" y="503925"/>
            <a:ext cx="2525375" cy="41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768825" y="504000"/>
            <a:ext cx="18033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CATEGORY SELECTION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Select Category of food or restaurant that you would like.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Categories from items and shops at lower commons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Categories are dynamic and can be different in other cases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Press image / icon to access items in category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22125" y="504000"/>
            <a:ext cx="18033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SHOPPING SCREEN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Add quantity of items that you would like to purchase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Number of items added to cart is equal to number in text field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(Default should be 1 - not 0)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Can scroll down to see more items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