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39"/>
  </p:notesMasterIdLst>
  <p:handoutMasterIdLst>
    <p:handoutMasterId r:id="rId40"/>
  </p:handoutMasterIdLst>
  <p:sldIdLst>
    <p:sldId id="258" r:id="rId4"/>
    <p:sldId id="257" r:id="rId5"/>
    <p:sldId id="259" r:id="rId6"/>
    <p:sldId id="260" r:id="rId7"/>
    <p:sldId id="261" r:id="rId8"/>
    <p:sldId id="256" r:id="rId9"/>
    <p:sldId id="262" r:id="rId10"/>
    <p:sldId id="264" r:id="rId11"/>
    <p:sldId id="263"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89" r:id="rId26"/>
    <p:sldId id="290" r:id="rId27"/>
    <p:sldId id="278" r:id="rId28"/>
    <p:sldId id="279" r:id="rId29"/>
    <p:sldId id="280" r:id="rId30"/>
    <p:sldId id="281" r:id="rId31"/>
    <p:sldId id="282" r:id="rId32"/>
    <p:sldId id="283" r:id="rId33"/>
    <p:sldId id="284" r:id="rId34"/>
    <p:sldId id="285" r:id="rId35"/>
    <p:sldId id="286" r:id="rId36"/>
    <p:sldId id="287" r:id="rId37"/>
    <p:sldId id="288" r:id="rId38"/>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5D2C"/>
    <a:srgbClr val="FFDB01"/>
    <a:srgbClr val="BF1C2C"/>
    <a:srgbClr val="352311"/>
    <a:srgbClr val="3A0000"/>
    <a:srgbClr val="61A929"/>
    <a:srgbClr val="FF0000"/>
    <a:srgbClr val="2167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p:restoredTop sz="94660"/>
  </p:normalViewPr>
  <p:slideViewPr>
    <p:cSldViewPr>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 Target="slides/slide1.xml"/><Relationship Id="rId39" Type="http://schemas.openxmlformats.org/officeDocument/2006/relationships/notesMaster" Target="notesMasters/notes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fld id="{9A0DB2DC-4C9A-4742-B13C-FB6460FD3503}" type="slidenum">
              <a:rPr lang="en-US" altLang="zh-CN" sz="1200" dirty="0">
                <a:ea typeface="SimSun" panose="02010600030101010101" pitchFamily="2" charset="-122"/>
              </a:rPr>
            </a:fld>
            <a:endParaRPr lang="en-US" altLang="zh-CN" sz="1200" dirty="0">
              <a:ea typeface="SimSun"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0425"/>
            <a:ext cx="6629400" cy="1470025"/>
          </a:xfrm>
        </p:spPr>
        <p:txBody>
          <a:bodyPr anchor="b"/>
          <a:lstStyle/>
          <a:p>
            <a:r>
              <a:rPr lang="en-US" smtClean="0"/>
              <a:t>Click to edit Master title style</a:t>
            </a:r>
            <a:endParaRPr lang="en-US" dirty="0"/>
          </a:p>
        </p:txBody>
      </p:sp>
      <p:sp>
        <p:nvSpPr>
          <p:cNvPr id="3" name="Subtitle 2"/>
          <p:cNvSpPr>
            <a:spLocks noGrp="1"/>
          </p:cNvSpPr>
          <p:nvPr>
            <p:ph type="subTitle" idx="1"/>
          </p:nvPr>
        </p:nvSpPr>
        <p:spPr>
          <a:xfrm>
            <a:off x="533400" y="3581400"/>
            <a:ext cx="6629400" cy="609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0425"/>
            <a:ext cx="6629400" cy="1470025"/>
          </a:xfrm>
        </p:spPr>
        <p:txBody>
          <a:bodyPr anchor="b"/>
          <a:lstStyle/>
          <a:p>
            <a:r>
              <a:rPr lang="en-US" smtClean="0"/>
              <a:t>Click to edit Master title style</a:t>
            </a:r>
            <a:endParaRPr lang="en-US" dirty="0"/>
          </a:p>
        </p:txBody>
      </p:sp>
      <p:sp>
        <p:nvSpPr>
          <p:cNvPr id="3" name="Subtitle 2"/>
          <p:cNvSpPr>
            <a:spLocks noGrp="1"/>
          </p:cNvSpPr>
          <p:nvPr>
            <p:ph type="subTitle" idx="1"/>
          </p:nvPr>
        </p:nvSpPr>
        <p:spPr>
          <a:xfrm>
            <a:off x="533400" y="3581400"/>
            <a:ext cx="6629400" cy="609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1000" y="4406900"/>
            <a:ext cx="6629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81000" y="2906713"/>
            <a:ext cx="6629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048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3733800" y="1600200"/>
            <a:ext cx="3200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199" y="1535113"/>
            <a:ext cx="3048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199" y="2174875"/>
            <a:ext cx="3048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3733800" y="1535113"/>
            <a:ext cx="32004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3733800" y="2174875"/>
            <a:ext cx="32004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9" name="Slide Number Placeholder 8"/>
          <p:cNvSpPr>
            <a:spLocks noGrp="1"/>
          </p:cNvSpPr>
          <p:nvPr>
            <p:ph type="sldNum" sz="quarter" idx="12"/>
          </p:nvPr>
        </p:nvSpPr>
        <p:spPr/>
        <p:txBody>
          <a:bodyPr/>
          <a:p>
            <a:pPr lvl="0" eaLnBrk="1" hangingPunct="1"/>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766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276600"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sz="3200" b="0" i="0" u="none" strike="noStrike" kern="1200" cap="none" spc="0" normalizeH="0" baseline="0" noProof="0" smtClean="0">
                <a:ln>
                  <a:noFill/>
                </a:ln>
                <a:solidFill>
                  <a:schemeClr val="tx1"/>
                </a:solidFill>
                <a:effectLst/>
                <a:uLnTx/>
                <a:uFillTx/>
                <a:latin typeface="Microsoft New Tai Lue" panose="020B0502040204020203" pitchFamily="34" charset="0"/>
                <a:ea typeface="Microsoft New Tai Lue" panose="020B0502040204020203" pitchFamily="34" charset="0"/>
                <a:cs typeface="Microsoft New Tai Lue" panose="020B0502040204020203" pitchFamily="34" charset="0"/>
              </a:rPr>
              <a:t>Click icon to add picture</a:t>
            </a:r>
            <a:endParaRPr kumimoji="0" lang="en-US" sz="3200" b="0" i="0" u="none" strike="noStrike" kern="1200" cap="none" spc="0" normalizeH="0" baseline="0" noProof="0">
              <a:ln>
                <a:noFill/>
              </a:ln>
              <a:solidFill>
                <a:schemeClr val="tx1"/>
              </a:solidFill>
              <a:effectLst/>
              <a:uLnTx/>
              <a:uFillTx/>
              <a:latin typeface="Microsoft New Tai Lue" panose="020B0502040204020203" pitchFamily="34" charset="0"/>
              <a:ea typeface="Microsoft New Tai Lue" panose="020B0502040204020203" pitchFamily="34" charset="0"/>
              <a:cs typeface="Microsoft New Tai Lue" panose="020B0502040204020203" pitchFamily="34" charset="0"/>
            </a:endParaRPr>
          </a:p>
        </p:txBody>
      </p:sp>
      <p:sp>
        <p:nvSpPr>
          <p:cNvPr id="4" name="Text Placeholder 3"/>
          <p:cNvSpPr>
            <a:spLocks noGrp="1"/>
          </p:cNvSpPr>
          <p:nvPr>
            <p:ph type="body" sz="half" idx="2"/>
          </p:nvPr>
        </p:nvSpPr>
        <p:spPr>
          <a:xfrm>
            <a:off x="32766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1000" y="4406900"/>
            <a:ext cx="6629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81000" y="2906713"/>
            <a:ext cx="6629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048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3733800" y="1600200"/>
            <a:ext cx="3200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199" y="1535113"/>
            <a:ext cx="3048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199" y="2174875"/>
            <a:ext cx="3048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3733800" y="1535113"/>
            <a:ext cx="32004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3733800" y="2174875"/>
            <a:ext cx="32004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9" name="Slide Number Placeholder 8"/>
          <p:cNvSpPr>
            <a:spLocks noGrp="1"/>
          </p:cNvSpPr>
          <p:nvPr>
            <p:ph type="sldNum" sz="quarter" idx="12"/>
          </p:nvPr>
        </p:nvSpPr>
        <p:spPr/>
        <p:txBody>
          <a:bodyPr/>
          <a:p>
            <a:pPr lvl="0" eaLnBrk="1" hangingPunct="1"/>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766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276600"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sz="3200" b="0" i="0" u="none" strike="noStrike" kern="1200" cap="none" spc="0" normalizeH="0" baseline="0" noProof="0" smtClean="0">
                <a:ln>
                  <a:noFill/>
                </a:ln>
                <a:solidFill>
                  <a:schemeClr val="tx1"/>
                </a:solidFill>
                <a:effectLst/>
                <a:uLnTx/>
                <a:uFillTx/>
                <a:latin typeface="Microsoft New Tai Lue" panose="020B0502040204020203" pitchFamily="34" charset="0"/>
                <a:ea typeface="Microsoft New Tai Lue" panose="020B0502040204020203" pitchFamily="34" charset="0"/>
                <a:cs typeface="Microsoft New Tai Lue" panose="020B0502040204020203" pitchFamily="34" charset="0"/>
              </a:rPr>
              <a:t>Click icon to add picture</a:t>
            </a:r>
            <a:endParaRPr kumimoji="0" lang="en-US" sz="3200" b="0" i="0" u="none" strike="noStrike" kern="1200" cap="none" spc="0" normalizeH="0" baseline="0" noProof="0">
              <a:ln>
                <a:noFill/>
              </a:ln>
              <a:solidFill>
                <a:schemeClr val="tx1"/>
              </a:solidFill>
              <a:effectLst/>
              <a:uLnTx/>
              <a:uFillTx/>
              <a:latin typeface="Microsoft New Tai Lue" panose="020B0502040204020203" pitchFamily="34" charset="0"/>
              <a:ea typeface="Microsoft New Tai Lue" panose="020B0502040204020203" pitchFamily="34" charset="0"/>
              <a:cs typeface="Microsoft New Tai Lue" panose="020B0502040204020203" pitchFamily="34" charset="0"/>
            </a:endParaRPr>
          </a:p>
        </p:txBody>
      </p:sp>
      <p:sp>
        <p:nvSpPr>
          <p:cNvPr id="4" name="Text Placeholder 3"/>
          <p:cNvSpPr>
            <a:spLocks noGrp="1"/>
          </p:cNvSpPr>
          <p:nvPr>
            <p:ph type="body" sz="half" idx="2"/>
          </p:nvPr>
        </p:nvSpPr>
        <p:spPr>
          <a:xfrm>
            <a:off x="32766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2" name="Title Placeholder 1"/>
          <p:cNvSpPr>
            <a:spLocks noGrp="1"/>
          </p:cNvSpPr>
          <p:nvPr>
            <p:ph type="title"/>
          </p:nvPr>
        </p:nvSpPr>
        <p:spPr>
          <a:xfrm>
            <a:off x="304800" y="274638"/>
            <a:ext cx="67818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027" name="Text Placeholder 2"/>
          <p:cNvSpPr>
            <a:spLocks noGrp="1"/>
          </p:cNvSpPr>
          <p:nvPr>
            <p:ph type="body" idx="1"/>
          </p:nvPr>
        </p:nvSpPr>
        <p:spPr>
          <a:xfrm>
            <a:off x="304800" y="1600200"/>
            <a:ext cx="6781800" cy="46482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304800" y="6356350"/>
            <a:ext cx="1436688" cy="365125"/>
          </a:xfrm>
          <a:prstGeom prst="rect">
            <a:avLst/>
          </a:prstGeom>
        </p:spPr>
        <p:txBody>
          <a:bodyPr vert="horz" wrap="square" lIns="91440" tIns="45720" rIns="91440" bIns="45720" numCol="1" anchor="ctr"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3"/>
          </p:nvPr>
        </p:nvSpPr>
        <p:spPr>
          <a:xfrm>
            <a:off x="2711450" y="6356350"/>
            <a:ext cx="2393950" cy="365125"/>
          </a:xfrm>
          <a:prstGeom prst="rect">
            <a:avLst/>
          </a:prstGeom>
        </p:spPr>
        <p:txBody>
          <a:bodyPr vert="horz" wrap="square" lIns="91440" tIns="45720" rIns="91440" bIns="45720" numCol="1" anchor="ctr" anchorCtr="0" compatLnSpc="1"/>
          <a:lstStyle>
            <a:lvl1pPr algn="ctr" eaLnBrk="1" hangingPunct="1">
              <a:defRPr sz="12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4"/>
          </p:nvPr>
        </p:nvSpPr>
        <p:spPr>
          <a:xfrm>
            <a:off x="5889625" y="6356350"/>
            <a:ext cx="1196975" cy="365125"/>
          </a:xfrm>
          <a:prstGeom prst="rect">
            <a:avLst/>
          </a:prstGeom>
        </p:spPr>
        <p:txBody>
          <a:bodyPr vert="horz" wrap="square" lIns="91440" tIns="45720" rIns="91440" bIns="45720" numCol="1" anchor="ctr" anchorCtr="0" compatLnSpc="1"/>
          <a:lstStyle>
            <a:lvl1pPr algn="r">
              <a:defRPr sz="1200">
                <a:ea typeface="SimSun" panose="02010600030101010101" pitchFamily="2" charset="-122"/>
              </a:defRPr>
            </a:lvl1pPr>
          </a:lstStyle>
          <a:p>
            <a:pPr lvl="0" eaLnBrk="1" hangingPunct="1"/>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
        <p:nvSpPr>
          <p:cNvPr id="7" name="TextBox 8"/>
          <p:cNvSpPr txBox="1"/>
          <p:nvPr/>
        </p:nvSpPr>
        <p:spPr>
          <a:xfrm rot="16200000">
            <a:off x="-3686175" y="3228975"/>
            <a:ext cx="6858000" cy="400050"/>
          </a:xfrm>
          <a:prstGeom prst="rect">
            <a:avLst/>
          </a:prstGeom>
          <a:noFill/>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bs-Latn-BA" altLang="zh-CN" sz="2000" b="0" i="0" u="none" strike="noStrike" kern="1200" cap="none" spc="0" normalizeH="0" baseline="0" noProof="0" smtClean="0">
                <a:ln>
                  <a:noFill/>
                </a:ln>
                <a:solidFill>
                  <a:srgbClr val="7F7F7F"/>
                </a:solidFill>
                <a:effectLst/>
                <a:uLnTx/>
                <a:uFillTx/>
                <a:latin typeface="Calibri" panose="020F0502020204030204" pitchFamily="34" charset="0"/>
                <a:ea typeface="+mn-ea"/>
                <a:cs typeface="+mn-cs"/>
              </a:rPr>
              <a:t> © free-ppt-templates.com</a:t>
            </a:r>
            <a:endParaRPr kumimoji="0" lang="en-US" altLang="zh-CN" sz="2000" b="0" i="0" u="none" strike="noStrike" kern="1200" cap="none" spc="0" normalizeH="0" baseline="0" noProof="0" smtClean="0">
              <a:ln>
                <a:noFill/>
              </a:ln>
              <a:solidFill>
                <a:srgbClr val="7F7F7F"/>
              </a:solidFill>
              <a:effectLst/>
              <a:uLnTx/>
              <a:uFillTx/>
              <a:latin typeface="Calibri" panose="020F050202020403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5400" b="1" kern="1200">
          <a:ln w="19050">
            <a:solidFill>
              <a:srgbClr val="352311"/>
            </a:solidFill>
          </a:ln>
          <a:solidFill>
            <a:srgbClr val="F75D2C"/>
          </a:solidFill>
          <a:latin typeface="Microsoft New Tai Lue" panose="020B0502040204020203" pitchFamily="34" charset="0"/>
          <a:ea typeface="Microsoft New Tai Lue" panose="020B0502040204020203" pitchFamily="34" charset="0"/>
          <a:cs typeface="Microsoft New Tai Lue" panose="020B0502040204020203" pitchFamily="34" charset="0"/>
        </a:defRPr>
      </a:lvl1pPr>
      <a:lvl2pPr algn="ctr" rtl="0" fontAlgn="base">
        <a:spcBef>
          <a:spcPct val="0"/>
        </a:spcBef>
        <a:spcAft>
          <a:spcPct val="0"/>
        </a:spcAft>
        <a:defRPr sz="5400" b="1">
          <a:solidFill>
            <a:srgbClr val="F75D2C"/>
          </a:solidFill>
          <a:latin typeface="Microsoft New Tai Lue" panose="020B0502040204020203" pitchFamily="34" charset="0"/>
          <a:ea typeface="Microsoft New Tai Lue" panose="020B0502040204020203" pitchFamily="34" charset="0"/>
          <a:cs typeface="Microsoft New Tai Lue" panose="020B0502040204020203" pitchFamily="34" charset="0"/>
        </a:defRPr>
      </a:lvl2pPr>
      <a:lvl3pPr algn="ctr" rtl="0" fontAlgn="base">
        <a:spcBef>
          <a:spcPct val="0"/>
        </a:spcBef>
        <a:spcAft>
          <a:spcPct val="0"/>
        </a:spcAft>
        <a:defRPr sz="5400" b="1">
          <a:solidFill>
            <a:srgbClr val="F75D2C"/>
          </a:solidFill>
          <a:latin typeface="Microsoft New Tai Lue" panose="020B0502040204020203" pitchFamily="34" charset="0"/>
          <a:ea typeface="Microsoft New Tai Lue" panose="020B0502040204020203" pitchFamily="34" charset="0"/>
          <a:cs typeface="Microsoft New Tai Lue" panose="020B0502040204020203" pitchFamily="34" charset="0"/>
        </a:defRPr>
      </a:lvl3pPr>
      <a:lvl4pPr algn="ctr" rtl="0" fontAlgn="base">
        <a:spcBef>
          <a:spcPct val="0"/>
        </a:spcBef>
        <a:spcAft>
          <a:spcPct val="0"/>
        </a:spcAft>
        <a:defRPr sz="5400" b="1">
          <a:solidFill>
            <a:srgbClr val="F75D2C"/>
          </a:solidFill>
          <a:latin typeface="Microsoft New Tai Lue" panose="020B0502040204020203" pitchFamily="34" charset="0"/>
          <a:ea typeface="Microsoft New Tai Lue" panose="020B0502040204020203" pitchFamily="34" charset="0"/>
          <a:cs typeface="Microsoft New Tai Lue" panose="020B0502040204020203" pitchFamily="34" charset="0"/>
        </a:defRPr>
      </a:lvl4pPr>
      <a:lvl5pPr algn="ctr" rtl="0" fontAlgn="base">
        <a:spcBef>
          <a:spcPct val="0"/>
        </a:spcBef>
        <a:spcAft>
          <a:spcPct val="0"/>
        </a:spcAft>
        <a:defRPr sz="5400" b="1">
          <a:solidFill>
            <a:srgbClr val="F75D2C"/>
          </a:solidFill>
          <a:latin typeface="Microsoft New Tai Lue" panose="020B0502040204020203" pitchFamily="34" charset="0"/>
          <a:ea typeface="Microsoft New Tai Lue" panose="020B0502040204020203" pitchFamily="34" charset="0"/>
          <a:cs typeface="Microsoft New Tai Lue" panose="020B0502040204020203" pitchFamily="34" charset="0"/>
        </a:defRPr>
      </a:lvl5pPr>
      <a:lvl6pPr marL="457200" algn="ctr" rtl="0" fontAlgn="base">
        <a:spcBef>
          <a:spcPct val="0"/>
        </a:spcBef>
        <a:spcAft>
          <a:spcPct val="0"/>
        </a:spcAft>
        <a:defRPr sz="5400" b="1">
          <a:solidFill>
            <a:srgbClr val="F75D2C"/>
          </a:solidFill>
          <a:latin typeface="Microsoft New Tai Lue" panose="020B0502040204020203" pitchFamily="34" charset="0"/>
          <a:ea typeface="Microsoft New Tai Lue" panose="020B0502040204020203" pitchFamily="34" charset="0"/>
          <a:cs typeface="Microsoft New Tai Lue" panose="020B0502040204020203" pitchFamily="34" charset="0"/>
        </a:defRPr>
      </a:lvl6pPr>
      <a:lvl7pPr marL="914400" algn="ctr" rtl="0" fontAlgn="base">
        <a:spcBef>
          <a:spcPct val="0"/>
        </a:spcBef>
        <a:spcAft>
          <a:spcPct val="0"/>
        </a:spcAft>
        <a:defRPr sz="5400" b="1">
          <a:solidFill>
            <a:srgbClr val="F75D2C"/>
          </a:solidFill>
          <a:latin typeface="Microsoft New Tai Lue" panose="020B0502040204020203" pitchFamily="34" charset="0"/>
          <a:ea typeface="Microsoft New Tai Lue" panose="020B0502040204020203" pitchFamily="34" charset="0"/>
          <a:cs typeface="Microsoft New Tai Lue" panose="020B0502040204020203" pitchFamily="34" charset="0"/>
        </a:defRPr>
      </a:lvl7pPr>
      <a:lvl8pPr marL="1371600" algn="ctr" rtl="0" fontAlgn="base">
        <a:spcBef>
          <a:spcPct val="0"/>
        </a:spcBef>
        <a:spcAft>
          <a:spcPct val="0"/>
        </a:spcAft>
        <a:defRPr sz="5400" b="1">
          <a:solidFill>
            <a:srgbClr val="F75D2C"/>
          </a:solidFill>
          <a:latin typeface="Microsoft New Tai Lue" panose="020B0502040204020203" pitchFamily="34" charset="0"/>
          <a:ea typeface="Microsoft New Tai Lue" panose="020B0502040204020203" pitchFamily="34" charset="0"/>
          <a:cs typeface="Microsoft New Tai Lue" panose="020B0502040204020203" pitchFamily="34" charset="0"/>
        </a:defRPr>
      </a:lvl8pPr>
      <a:lvl9pPr marL="1828800" algn="ctr" rtl="0" fontAlgn="base">
        <a:spcBef>
          <a:spcPct val="0"/>
        </a:spcBef>
        <a:spcAft>
          <a:spcPct val="0"/>
        </a:spcAft>
        <a:defRPr sz="5400" b="1">
          <a:solidFill>
            <a:srgbClr val="F75D2C"/>
          </a:solidFill>
          <a:latin typeface="Microsoft New Tai Lue" panose="020B0502040204020203" pitchFamily="34" charset="0"/>
          <a:ea typeface="Microsoft New Tai Lue" panose="020B0502040204020203" pitchFamily="34" charset="0"/>
          <a:cs typeface="Microsoft New Tai Lue" panose="020B0502040204020203"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icrosoft New Tai Lue" panose="020B0502040204020203" pitchFamily="34" charset="0"/>
          <a:ea typeface="Microsoft New Tai Lue" panose="020B0502040204020203" pitchFamily="34" charset="0"/>
          <a:cs typeface="Microsoft New Tai Lue" panose="020B0502040204020203"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icrosoft New Tai Lue" panose="020B0502040204020203" pitchFamily="34" charset="0"/>
          <a:ea typeface="Microsoft New Tai Lue" panose="020B0502040204020203" pitchFamily="34" charset="0"/>
          <a:cs typeface="Microsoft New Tai Lue" panose="020B0502040204020203"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icrosoft New Tai Lue" panose="020B0502040204020203" pitchFamily="34" charset="0"/>
          <a:ea typeface="Microsoft New Tai Lue" panose="020B0502040204020203" pitchFamily="34" charset="0"/>
          <a:cs typeface="Microsoft New Tai Lue" panose="020B0502040204020203"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icrosoft New Tai Lue" panose="020B0502040204020203" pitchFamily="34" charset="0"/>
          <a:ea typeface="Microsoft New Tai Lue" panose="020B0502040204020203" pitchFamily="34" charset="0"/>
          <a:cs typeface="Microsoft New Tai Lue" panose="020B0502040204020203"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icrosoft New Tai Lue" panose="020B0502040204020203" pitchFamily="34" charset="0"/>
          <a:ea typeface="Microsoft New Tai Lue" panose="020B0502040204020203" pitchFamily="34" charset="0"/>
          <a:cs typeface="Microsoft New Tai Lue"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2" name="Title Placeholder 1"/>
          <p:cNvSpPr>
            <a:spLocks noGrp="1"/>
          </p:cNvSpPr>
          <p:nvPr>
            <p:ph type="title"/>
          </p:nvPr>
        </p:nvSpPr>
        <p:spPr>
          <a:xfrm>
            <a:off x="304800" y="274638"/>
            <a:ext cx="67818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027" name="Text Placeholder 2"/>
          <p:cNvSpPr>
            <a:spLocks noGrp="1"/>
          </p:cNvSpPr>
          <p:nvPr>
            <p:ph type="body" idx="1"/>
          </p:nvPr>
        </p:nvSpPr>
        <p:spPr>
          <a:xfrm>
            <a:off x="304800" y="1600200"/>
            <a:ext cx="6781800" cy="46482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304800" y="6356350"/>
            <a:ext cx="1436688" cy="365125"/>
          </a:xfrm>
          <a:prstGeom prst="rect">
            <a:avLst/>
          </a:prstGeom>
        </p:spPr>
        <p:txBody>
          <a:bodyPr vert="horz" wrap="square" lIns="91440" tIns="45720" rIns="91440" bIns="45720" numCol="1" anchor="ctr"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3"/>
          </p:nvPr>
        </p:nvSpPr>
        <p:spPr>
          <a:xfrm>
            <a:off x="2711450" y="6356350"/>
            <a:ext cx="2393950" cy="365125"/>
          </a:xfrm>
          <a:prstGeom prst="rect">
            <a:avLst/>
          </a:prstGeom>
        </p:spPr>
        <p:txBody>
          <a:bodyPr vert="horz" wrap="square" lIns="91440" tIns="45720" rIns="91440" bIns="45720" numCol="1" anchor="ctr" anchorCtr="0" compatLnSpc="1"/>
          <a:lstStyle>
            <a:lvl1pPr algn="ctr" eaLnBrk="1" hangingPunct="1">
              <a:defRPr sz="12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4"/>
          </p:nvPr>
        </p:nvSpPr>
        <p:spPr>
          <a:xfrm>
            <a:off x="5889625" y="6356350"/>
            <a:ext cx="1196975" cy="365125"/>
          </a:xfrm>
          <a:prstGeom prst="rect">
            <a:avLst/>
          </a:prstGeom>
        </p:spPr>
        <p:txBody>
          <a:bodyPr vert="horz" wrap="square" lIns="91440" tIns="45720" rIns="91440" bIns="45720" numCol="1" anchor="ctr" anchorCtr="0" compatLnSpc="1"/>
          <a:lstStyle>
            <a:lvl1pPr algn="r">
              <a:defRPr sz="1200">
                <a:ea typeface="SimSun" panose="02010600030101010101" pitchFamily="2" charset="-122"/>
              </a:defRPr>
            </a:lvl1pPr>
          </a:lstStyle>
          <a:p>
            <a:pPr lvl="0" eaLnBrk="1" hangingPunct="1"/>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
        <p:nvSpPr>
          <p:cNvPr id="7" name="TextBox 8"/>
          <p:cNvSpPr txBox="1"/>
          <p:nvPr/>
        </p:nvSpPr>
        <p:spPr>
          <a:xfrm rot="16200000">
            <a:off x="-3686175" y="3228975"/>
            <a:ext cx="6858000" cy="400050"/>
          </a:xfrm>
          <a:prstGeom prst="rect">
            <a:avLst/>
          </a:prstGeom>
          <a:noFill/>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bs-Latn-BA" altLang="zh-CN" sz="2000" b="0" i="0" u="none" strike="noStrike" kern="1200" cap="none" spc="0" normalizeH="0" baseline="0" noProof="0" smtClean="0">
                <a:ln>
                  <a:noFill/>
                </a:ln>
                <a:solidFill>
                  <a:srgbClr val="7F7F7F"/>
                </a:solidFill>
                <a:effectLst/>
                <a:uLnTx/>
                <a:uFillTx/>
                <a:latin typeface="Calibri" panose="020F0502020204030204" pitchFamily="34" charset="0"/>
                <a:ea typeface="+mn-ea"/>
                <a:cs typeface="+mn-cs"/>
              </a:rPr>
              <a:t> © free-ppt-templates.com</a:t>
            </a:r>
            <a:endParaRPr kumimoji="0" lang="en-US" altLang="zh-CN" sz="2000" b="0" i="0" u="none" strike="noStrike" kern="1200" cap="none" spc="0" normalizeH="0" baseline="0" noProof="0" smtClean="0">
              <a:ln>
                <a:noFill/>
              </a:ln>
              <a:solidFill>
                <a:srgbClr val="7F7F7F"/>
              </a:solidFill>
              <a:effectLst/>
              <a:uLnTx/>
              <a:uFillTx/>
              <a:latin typeface="Calibri" panose="020F050202020403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fontAlgn="base">
        <a:spcBef>
          <a:spcPct val="0"/>
        </a:spcBef>
        <a:spcAft>
          <a:spcPct val="0"/>
        </a:spcAft>
        <a:defRPr sz="5400" b="1" kern="1200">
          <a:ln w="19050">
            <a:solidFill>
              <a:srgbClr val="352311"/>
            </a:solidFill>
          </a:ln>
          <a:solidFill>
            <a:srgbClr val="F75D2C"/>
          </a:solidFill>
          <a:latin typeface="Microsoft New Tai Lue" panose="020B0502040204020203" pitchFamily="34" charset="0"/>
          <a:ea typeface="Microsoft New Tai Lue" panose="020B0502040204020203" pitchFamily="34" charset="0"/>
          <a:cs typeface="Microsoft New Tai Lue" panose="020B0502040204020203" pitchFamily="34" charset="0"/>
        </a:defRPr>
      </a:lvl1pPr>
      <a:lvl2pPr algn="ctr" rtl="0" fontAlgn="base">
        <a:spcBef>
          <a:spcPct val="0"/>
        </a:spcBef>
        <a:spcAft>
          <a:spcPct val="0"/>
        </a:spcAft>
        <a:defRPr sz="5400" b="1">
          <a:solidFill>
            <a:srgbClr val="F75D2C"/>
          </a:solidFill>
          <a:latin typeface="Microsoft New Tai Lue" panose="020B0502040204020203" pitchFamily="34" charset="0"/>
          <a:ea typeface="Microsoft New Tai Lue" panose="020B0502040204020203" pitchFamily="34" charset="0"/>
          <a:cs typeface="Microsoft New Tai Lue" panose="020B0502040204020203" pitchFamily="34" charset="0"/>
        </a:defRPr>
      </a:lvl2pPr>
      <a:lvl3pPr algn="ctr" rtl="0" fontAlgn="base">
        <a:spcBef>
          <a:spcPct val="0"/>
        </a:spcBef>
        <a:spcAft>
          <a:spcPct val="0"/>
        </a:spcAft>
        <a:defRPr sz="5400" b="1">
          <a:solidFill>
            <a:srgbClr val="F75D2C"/>
          </a:solidFill>
          <a:latin typeface="Microsoft New Tai Lue" panose="020B0502040204020203" pitchFamily="34" charset="0"/>
          <a:ea typeface="Microsoft New Tai Lue" panose="020B0502040204020203" pitchFamily="34" charset="0"/>
          <a:cs typeface="Microsoft New Tai Lue" panose="020B0502040204020203" pitchFamily="34" charset="0"/>
        </a:defRPr>
      </a:lvl3pPr>
      <a:lvl4pPr algn="ctr" rtl="0" fontAlgn="base">
        <a:spcBef>
          <a:spcPct val="0"/>
        </a:spcBef>
        <a:spcAft>
          <a:spcPct val="0"/>
        </a:spcAft>
        <a:defRPr sz="5400" b="1">
          <a:solidFill>
            <a:srgbClr val="F75D2C"/>
          </a:solidFill>
          <a:latin typeface="Microsoft New Tai Lue" panose="020B0502040204020203" pitchFamily="34" charset="0"/>
          <a:ea typeface="Microsoft New Tai Lue" panose="020B0502040204020203" pitchFamily="34" charset="0"/>
          <a:cs typeface="Microsoft New Tai Lue" panose="020B0502040204020203" pitchFamily="34" charset="0"/>
        </a:defRPr>
      </a:lvl4pPr>
      <a:lvl5pPr algn="ctr" rtl="0" fontAlgn="base">
        <a:spcBef>
          <a:spcPct val="0"/>
        </a:spcBef>
        <a:spcAft>
          <a:spcPct val="0"/>
        </a:spcAft>
        <a:defRPr sz="5400" b="1">
          <a:solidFill>
            <a:srgbClr val="F75D2C"/>
          </a:solidFill>
          <a:latin typeface="Microsoft New Tai Lue" panose="020B0502040204020203" pitchFamily="34" charset="0"/>
          <a:ea typeface="Microsoft New Tai Lue" panose="020B0502040204020203" pitchFamily="34" charset="0"/>
          <a:cs typeface="Microsoft New Tai Lue" panose="020B0502040204020203" pitchFamily="34" charset="0"/>
        </a:defRPr>
      </a:lvl5pPr>
      <a:lvl6pPr marL="457200" algn="ctr" rtl="0" fontAlgn="base">
        <a:spcBef>
          <a:spcPct val="0"/>
        </a:spcBef>
        <a:spcAft>
          <a:spcPct val="0"/>
        </a:spcAft>
        <a:defRPr sz="5400" b="1">
          <a:solidFill>
            <a:srgbClr val="F75D2C"/>
          </a:solidFill>
          <a:latin typeface="Microsoft New Tai Lue" panose="020B0502040204020203" pitchFamily="34" charset="0"/>
          <a:ea typeface="Microsoft New Tai Lue" panose="020B0502040204020203" pitchFamily="34" charset="0"/>
          <a:cs typeface="Microsoft New Tai Lue" panose="020B0502040204020203" pitchFamily="34" charset="0"/>
        </a:defRPr>
      </a:lvl6pPr>
      <a:lvl7pPr marL="914400" algn="ctr" rtl="0" fontAlgn="base">
        <a:spcBef>
          <a:spcPct val="0"/>
        </a:spcBef>
        <a:spcAft>
          <a:spcPct val="0"/>
        </a:spcAft>
        <a:defRPr sz="5400" b="1">
          <a:solidFill>
            <a:srgbClr val="F75D2C"/>
          </a:solidFill>
          <a:latin typeface="Microsoft New Tai Lue" panose="020B0502040204020203" pitchFamily="34" charset="0"/>
          <a:ea typeface="Microsoft New Tai Lue" panose="020B0502040204020203" pitchFamily="34" charset="0"/>
          <a:cs typeface="Microsoft New Tai Lue" panose="020B0502040204020203" pitchFamily="34" charset="0"/>
        </a:defRPr>
      </a:lvl7pPr>
      <a:lvl8pPr marL="1371600" algn="ctr" rtl="0" fontAlgn="base">
        <a:spcBef>
          <a:spcPct val="0"/>
        </a:spcBef>
        <a:spcAft>
          <a:spcPct val="0"/>
        </a:spcAft>
        <a:defRPr sz="5400" b="1">
          <a:solidFill>
            <a:srgbClr val="F75D2C"/>
          </a:solidFill>
          <a:latin typeface="Microsoft New Tai Lue" panose="020B0502040204020203" pitchFamily="34" charset="0"/>
          <a:ea typeface="Microsoft New Tai Lue" panose="020B0502040204020203" pitchFamily="34" charset="0"/>
          <a:cs typeface="Microsoft New Tai Lue" panose="020B0502040204020203" pitchFamily="34" charset="0"/>
        </a:defRPr>
      </a:lvl8pPr>
      <a:lvl9pPr marL="1828800" algn="ctr" rtl="0" fontAlgn="base">
        <a:spcBef>
          <a:spcPct val="0"/>
        </a:spcBef>
        <a:spcAft>
          <a:spcPct val="0"/>
        </a:spcAft>
        <a:defRPr sz="5400" b="1">
          <a:solidFill>
            <a:srgbClr val="F75D2C"/>
          </a:solidFill>
          <a:latin typeface="Microsoft New Tai Lue" panose="020B0502040204020203" pitchFamily="34" charset="0"/>
          <a:ea typeface="Microsoft New Tai Lue" panose="020B0502040204020203" pitchFamily="34" charset="0"/>
          <a:cs typeface="Microsoft New Tai Lue" panose="020B0502040204020203"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icrosoft New Tai Lue" panose="020B0502040204020203" pitchFamily="34" charset="0"/>
          <a:ea typeface="Microsoft New Tai Lue" panose="020B0502040204020203" pitchFamily="34" charset="0"/>
          <a:cs typeface="Microsoft New Tai Lue" panose="020B0502040204020203"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icrosoft New Tai Lue" panose="020B0502040204020203" pitchFamily="34" charset="0"/>
          <a:ea typeface="Microsoft New Tai Lue" panose="020B0502040204020203" pitchFamily="34" charset="0"/>
          <a:cs typeface="Microsoft New Tai Lue" panose="020B0502040204020203"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icrosoft New Tai Lue" panose="020B0502040204020203" pitchFamily="34" charset="0"/>
          <a:ea typeface="Microsoft New Tai Lue" panose="020B0502040204020203" pitchFamily="34" charset="0"/>
          <a:cs typeface="Microsoft New Tai Lue" panose="020B0502040204020203"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icrosoft New Tai Lue" panose="020B0502040204020203" pitchFamily="34" charset="0"/>
          <a:ea typeface="Microsoft New Tai Lue" panose="020B0502040204020203" pitchFamily="34" charset="0"/>
          <a:cs typeface="Microsoft New Tai Lue" panose="020B0502040204020203"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icrosoft New Tai Lue" panose="020B0502040204020203" pitchFamily="34" charset="0"/>
          <a:ea typeface="Microsoft New Tai Lue" panose="020B0502040204020203" pitchFamily="34" charset="0"/>
          <a:cs typeface="Microsoft New Tai Lue"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3890" y="2636838"/>
            <a:ext cx="6781800" cy="1143000"/>
          </a:xfrm>
          <a:noFill/>
          <a:ln>
            <a:noFill/>
          </a:ln>
          <a:effectLst/>
          <a:scene3d>
            <a:camera prst="orthographicFront"/>
            <a:lightRig rig="balanced" dir="t"/>
          </a:scene3d>
          <a:sp3d prstMaterial="plastic"/>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bs-Latn-BA" sz="5400" b="1" i="0" u="none" strike="noStrike" kern="1200" cap="none" spc="0" normalizeH="0" baseline="0" noProof="0" dirty="0" smtClean="0">
                <a:ln w="19050">
                  <a:solidFill>
                    <a:srgbClr val="352311"/>
                  </a:solidFill>
                </a:ln>
                <a:solidFill>
                  <a:srgbClr val="F75D2C"/>
                </a:solidFill>
                <a:effectLst/>
                <a:uLnTx/>
                <a:uFillTx/>
                <a:latin typeface="Microsoft New Tai Lue" panose="020B0502040204020203" pitchFamily="34" charset="0"/>
                <a:ea typeface="+mj-ea"/>
                <a:cs typeface="Microsoft New Tai Lue" panose="020B0502040204020203" pitchFamily="34" charset="0"/>
              </a:rPr>
              <a:t>Design Patterns</a:t>
            </a:r>
            <a:endParaRPr kumimoji="0" lang="en-US" altLang="bs-Latn-BA" sz="5400" b="1" i="0" u="none" strike="noStrike" kern="1200" cap="none" spc="0" normalizeH="0" baseline="0" noProof="0" dirty="0" smtClean="0">
              <a:ln w="19050">
                <a:solidFill>
                  <a:srgbClr val="352311"/>
                </a:solidFill>
              </a:ln>
              <a:solidFill>
                <a:srgbClr val="F75D2C"/>
              </a:solidFill>
              <a:effectLst/>
              <a:uLnTx/>
              <a:uFillTx/>
              <a:latin typeface="Microsoft New Tai Lue" panose="020B0502040204020203" pitchFamily="34" charset="0"/>
              <a:ea typeface="+mj-ea"/>
              <a:cs typeface="Microsoft New Tai Lue" panose="020B0502040204020203" pitchFamily="34" charset="0"/>
            </a:endParaRPr>
          </a:p>
        </p:txBody>
      </p:sp>
    </p:spTree>
  </p:cSld>
  <p:clrMapOvr>
    <a:masterClrMapping/>
  </p:clrMapOvr>
  <p:transition>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Subtitle 2"/>
          <p:cNvSpPr>
            <a:spLocks noGrp="1"/>
          </p:cNvSpPr>
          <p:nvPr>
            <p:ph type="subTitle" idx="1"/>
          </p:nvPr>
        </p:nvSpPr>
        <p:spPr>
          <a:xfrm>
            <a:off x="533400" y="400685"/>
            <a:ext cx="6629400" cy="6050915"/>
          </a:xfrm>
        </p:spPr>
        <p:txBody>
          <a:bodyPr vert="horz" wrap="square" lIns="91440" tIns="45720" rIns="91440" bIns="45720" anchor="t"/>
          <a:p>
            <a:pPr algn="l" eaLnBrk="1" hangingPunct="1"/>
            <a:r>
              <a:rPr lang="en-US" altLang="bs-Latn-BA" sz="5400" b="1" noProof="0" dirty="0" smtClean="0">
                <a:ln w="19050">
                  <a:solidFill>
                    <a:srgbClr val="352311"/>
                  </a:solidFill>
                </a:ln>
                <a:solidFill>
                  <a:srgbClr val="F75D2C"/>
                </a:solidFill>
                <a:effectLst/>
                <a:uLnTx/>
                <a:uFillTx/>
                <a:ea typeface="+mj-ea"/>
                <a:sym typeface="+mn-ea"/>
              </a:rPr>
              <a:t>Creational </a:t>
            </a:r>
            <a:endParaRPr lang="en-US" altLang="bs-Latn-BA"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r>
              <a:rPr lang="en-US" altLang="bs-Latn-BA" kern="1200" dirty="0">
                <a:latin typeface="Microsoft New Tai Lue" panose="020B0502040204020203" pitchFamily="34" charset="0"/>
                <a:ea typeface="Microsoft New Tai Lue" panose="020B0502040204020203" pitchFamily="34" charset="0"/>
                <a:cs typeface="Microsoft New Tai Lue" panose="020B0502040204020203" pitchFamily="34" charset="0"/>
              </a:rPr>
              <a:t> - Create objects for you, rather than having you instantiate objects directly. This gives your program more flexibility in deciding which objects need to be created for a given case. </a:t>
            </a:r>
            <a:endParaRPr lang="en-US" altLang="bs-Latn-BA"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r>
              <a:rPr lang="en-US" altLang="bs-Latn-BA" kern="1200" dirty="0">
                <a:latin typeface="Microsoft New Tai Lue" panose="020B0502040204020203" pitchFamily="34" charset="0"/>
                <a:ea typeface="Microsoft New Tai Lue" panose="020B0502040204020203" pitchFamily="34" charset="0"/>
                <a:cs typeface="Microsoft New Tai Lue" panose="020B0502040204020203" pitchFamily="34" charset="0"/>
              </a:rPr>
              <a:t>In short - Object creation mechanisms</a:t>
            </a:r>
            <a:endParaRPr lang="en-US" altLang="bs-Latn-BA"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p:txBody>
      </p:sp>
    </p:spTree>
  </p:cSld>
  <p:clrMapOvr>
    <a:masterClrMapping/>
  </p:clrMapOvr>
  <p:transition>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Subtitle 2"/>
          <p:cNvSpPr>
            <a:spLocks noGrp="1"/>
          </p:cNvSpPr>
          <p:nvPr>
            <p:ph type="subTitle" idx="1"/>
          </p:nvPr>
        </p:nvSpPr>
        <p:spPr>
          <a:xfrm>
            <a:off x="533400" y="400685"/>
            <a:ext cx="6629400" cy="6050915"/>
          </a:xfrm>
        </p:spPr>
        <p:txBody>
          <a:bodyPr vert="horz" wrap="square" lIns="91440" tIns="45720" rIns="91440" bIns="45720" anchor="t"/>
          <a:p>
            <a:pPr algn="l" eaLnBrk="1" hangingPunct="1"/>
            <a:r>
              <a:rPr lang="en-US" altLang="bs-Latn-BA" sz="5400" b="1" noProof="0" dirty="0" smtClean="0">
                <a:ln w="19050">
                  <a:solidFill>
                    <a:srgbClr val="352311"/>
                  </a:solidFill>
                </a:ln>
                <a:solidFill>
                  <a:srgbClr val="F75D2C"/>
                </a:solidFill>
                <a:effectLst/>
                <a:uLnTx/>
                <a:uFillTx/>
                <a:ea typeface="+mj-ea"/>
                <a:sym typeface="+mn-ea"/>
              </a:rPr>
              <a:t>Structural</a:t>
            </a:r>
            <a:endParaRPr lang="en-US" altLang="bs-Latn-BA" b="1" noProof="0" dirty="0" smtClean="0">
              <a:ln w="19050">
                <a:solidFill>
                  <a:srgbClr val="352311"/>
                </a:solidFill>
              </a:ln>
              <a:solidFill>
                <a:srgbClr val="F75D2C"/>
              </a:solidFill>
              <a:effectLst/>
              <a:uLnTx/>
              <a:uFillTx/>
              <a:ea typeface="+mj-ea"/>
              <a:sym typeface="+mn-ea"/>
            </a:endParaRPr>
          </a:p>
          <a:p>
            <a:pPr algn="l" eaLnBrk="1" hangingPunct="1"/>
            <a:endParaRPr lang="en-US" altLang="bs-Latn-BA"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r>
              <a:rPr lang="en-US" altLang="bs-Latn-BA" kern="1200" dirty="0">
                <a:latin typeface="Microsoft New Tai Lue" panose="020B0502040204020203" pitchFamily="34" charset="0"/>
                <a:ea typeface="Microsoft New Tai Lue" panose="020B0502040204020203" pitchFamily="34" charset="0"/>
                <a:cs typeface="Microsoft New Tai Lue" panose="020B0502040204020203" pitchFamily="34" charset="0"/>
              </a:rPr>
              <a:t>These concern class and object composition. They use inheritance to compose, interfaces and define ways to compose objects to obtain new functionality. </a:t>
            </a:r>
            <a:endParaRPr lang="en-US" altLang="bs-Latn-BA"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r>
              <a:rPr lang="en-US" altLang="bs-Latn-BA" kern="1200" dirty="0">
                <a:latin typeface="Microsoft New Tai Lue" panose="020B0502040204020203" pitchFamily="34" charset="0"/>
                <a:ea typeface="Microsoft New Tai Lue" panose="020B0502040204020203" pitchFamily="34" charset="0"/>
                <a:cs typeface="Microsoft New Tai Lue" panose="020B0502040204020203" pitchFamily="34" charset="0"/>
              </a:rPr>
              <a:t>In Short - Class and object composition (Relationship between entities)</a:t>
            </a:r>
            <a:endParaRPr lang="en-US" altLang="bs-Latn-BA"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p:txBody>
      </p:sp>
    </p:spTree>
  </p:cSld>
  <p:clrMapOvr>
    <a:masterClrMapping/>
  </p:clrMapOvr>
  <p:transition>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Subtitle 2"/>
          <p:cNvSpPr>
            <a:spLocks noGrp="1"/>
          </p:cNvSpPr>
          <p:nvPr>
            <p:ph type="subTitle" idx="1"/>
          </p:nvPr>
        </p:nvSpPr>
        <p:spPr>
          <a:xfrm>
            <a:off x="533400" y="400685"/>
            <a:ext cx="6629400" cy="6050915"/>
          </a:xfrm>
        </p:spPr>
        <p:txBody>
          <a:bodyPr vert="horz" wrap="square" lIns="91440" tIns="45720" rIns="91440" bIns="45720" anchor="t"/>
          <a:p>
            <a:pPr algn="l" eaLnBrk="1" hangingPunct="1"/>
            <a:r>
              <a:rPr lang="en-US" altLang="bs-Latn-BA" sz="5400" b="1" noProof="0" dirty="0" smtClean="0">
                <a:ln w="19050">
                  <a:solidFill>
                    <a:srgbClr val="352311"/>
                  </a:solidFill>
                </a:ln>
                <a:solidFill>
                  <a:srgbClr val="F75D2C"/>
                </a:solidFill>
                <a:effectLst/>
                <a:uLnTx/>
                <a:uFillTx/>
                <a:ea typeface="+mj-ea"/>
                <a:sym typeface="+mn-ea"/>
              </a:rPr>
              <a:t>Behavioral</a:t>
            </a:r>
            <a:endParaRPr lang="en-US" altLang="bs-Latn-BA" sz="5400" b="1" noProof="0" dirty="0" smtClean="0">
              <a:ln w="19050">
                <a:solidFill>
                  <a:srgbClr val="352311"/>
                </a:solidFill>
              </a:ln>
              <a:solidFill>
                <a:srgbClr val="F75D2C"/>
              </a:solidFill>
              <a:effectLst/>
              <a:uLnTx/>
              <a:uFillTx/>
              <a:ea typeface="+mj-ea"/>
              <a:sym typeface="+mn-ea"/>
            </a:endParaRPr>
          </a:p>
          <a:p>
            <a:pPr algn="l" eaLnBrk="1" hangingPunct="1"/>
            <a:endParaRPr lang="en-US" altLang="bs-Latn-BA"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r>
              <a:rPr lang="en-US" altLang="bs-Latn-BA" kern="1200" dirty="0">
                <a:latin typeface="Microsoft New Tai Lue" panose="020B0502040204020203" pitchFamily="34" charset="0"/>
                <a:ea typeface="Microsoft New Tai Lue" panose="020B0502040204020203" pitchFamily="34" charset="0"/>
                <a:cs typeface="Microsoft New Tai Lue" panose="020B0502040204020203" pitchFamily="34" charset="0"/>
              </a:rPr>
              <a:t>Most of these design patterns are specifically concerned with communication between objects.</a:t>
            </a:r>
            <a:endParaRPr lang="en-US" altLang="bs-Latn-BA"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r>
              <a:rPr lang="en-US" altLang="bs-Latn-BA" kern="1200" dirty="0">
                <a:latin typeface="Microsoft New Tai Lue" panose="020B0502040204020203" pitchFamily="34" charset="0"/>
                <a:ea typeface="Microsoft New Tai Lue" panose="020B0502040204020203" pitchFamily="34" charset="0"/>
                <a:cs typeface="Microsoft New Tai Lue" panose="020B0502040204020203" pitchFamily="34" charset="0"/>
              </a:rPr>
              <a:t>In short - How objects communicate? </a:t>
            </a:r>
            <a:endParaRPr lang="en-US" altLang="bs-Latn-BA"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p:txBody>
      </p:sp>
    </p:spTree>
  </p:cSld>
  <p:clrMapOvr>
    <a:masterClrMapping/>
  </p:clrMapOvr>
  <p:transition>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Subtitle 2"/>
          <p:cNvSpPr>
            <a:spLocks noGrp="1"/>
          </p:cNvSpPr>
          <p:nvPr>
            <p:ph type="subTitle" idx="1"/>
          </p:nvPr>
        </p:nvSpPr>
        <p:spPr>
          <a:xfrm>
            <a:off x="533400" y="400685"/>
            <a:ext cx="6629400" cy="6050915"/>
          </a:xfrm>
        </p:spPr>
        <p:txBody>
          <a:bodyPr vert="horz" wrap="square" lIns="91440" tIns="45720" rIns="91440" bIns="45720" anchor="t"/>
          <a:p>
            <a:pPr algn="ctr" eaLnBrk="1" hangingPunct="1"/>
            <a:r>
              <a:rPr lang="en-US" altLang="bs-Latn-BA" sz="5400" b="1" noProof="0" dirty="0" smtClean="0">
                <a:ln w="19050">
                  <a:solidFill>
                    <a:srgbClr val="352311"/>
                  </a:solidFill>
                </a:ln>
                <a:solidFill>
                  <a:srgbClr val="F75D2C"/>
                </a:solidFill>
                <a:effectLst/>
                <a:uLnTx/>
                <a:uFillTx/>
                <a:ea typeface="+mj-ea"/>
                <a:sym typeface="+mn-ea"/>
              </a:rPr>
              <a:t>Design Patterns</a:t>
            </a:r>
            <a:endParaRPr lang="en-US" altLang="bs-Latn-BA" sz="5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p:txBody>
      </p:sp>
      <p:pic>
        <p:nvPicPr>
          <p:cNvPr id="2" name="Picture 2"/>
          <p:cNvPicPr>
            <a:picLocks noChangeAspect="1"/>
          </p:cNvPicPr>
          <p:nvPr/>
        </p:nvPicPr>
        <p:blipFill>
          <a:blip r:embed="rId1"/>
          <a:stretch>
            <a:fillRect/>
          </a:stretch>
        </p:blipFill>
        <p:spPr>
          <a:xfrm>
            <a:off x="533400" y="1659890"/>
            <a:ext cx="6783705" cy="4135120"/>
          </a:xfrm>
          <a:prstGeom prst="rect">
            <a:avLst/>
          </a:prstGeom>
          <a:noFill/>
          <a:ln w="9525">
            <a:noFill/>
          </a:ln>
        </p:spPr>
      </p:pic>
    </p:spTree>
  </p:cSld>
  <p:clrMapOvr>
    <a:masterClrMapping/>
  </p:clrMapOvr>
  <p:transition>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Subtitle 2"/>
          <p:cNvSpPr>
            <a:spLocks noGrp="1"/>
          </p:cNvSpPr>
          <p:nvPr>
            <p:ph type="subTitle" idx="1"/>
          </p:nvPr>
        </p:nvSpPr>
        <p:spPr>
          <a:xfrm>
            <a:off x="533400" y="400685"/>
            <a:ext cx="6629400" cy="6050915"/>
          </a:xfrm>
        </p:spPr>
        <p:txBody>
          <a:bodyPr vert="horz" wrap="square" lIns="91440" tIns="45720" rIns="91440" bIns="45720" anchor="t"/>
          <a:p>
            <a:pPr algn="l" eaLnBrk="1" hangingPunct="1"/>
            <a:r>
              <a:rPr lang="en-US" altLang="bs-Latn-BA" sz="5400" b="1" noProof="0" dirty="0" smtClean="0">
                <a:ln w="19050">
                  <a:solidFill>
                    <a:srgbClr val="352311"/>
                  </a:solidFill>
                </a:ln>
                <a:solidFill>
                  <a:srgbClr val="F75D2C"/>
                </a:solidFill>
                <a:effectLst/>
                <a:uLnTx/>
                <a:uFillTx/>
                <a:ea typeface="+mj-ea"/>
                <a:sym typeface="+mn-ea"/>
              </a:rPr>
              <a:t>Real Life Examples</a:t>
            </a:r>
            <a:endParaRPr lang="en-US" altLang="bs-Latn-BA" sz="5400" b="1" noProof="0" dirty="0" smtClean="0">
              <a:ln w="19050">
                <a:solidFill>
                  <a:srgbClr val="352311"/>
                </a:solidFill>
              </a:ln>
              <a:solidFill>
                <a:srgbClr val="F75D2C"/>
              </a:solidFill>
              <a:effectLst/>
              <a:uLnTx/>
              <a:uFillTx/>
              <a:ea typeface="+mj-ea"/>
              <a:sym typeface="+mn-ea"/>
            </a:endParaRPr>
          </a:p>
          <a:p>
            <a:pPr algn="l" eaLnBrk="1" hangingPunct="1"/>
            <a:endParaRPr lang="en-US" altLang="bs-Latn-BA"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First,</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In a house there should be only one main power switch. May may face problem, If we have multiple switches, When electricity fault will happen and switch goes down, we may need to look every switch to make it on.</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This problem fall under creational pattern, and problem is based on singleton pattern, because singleton pattern says that there should only and only instance of a class.</a:t>
            </a:r>
            <a:r>
              <a:rPr lang="en-US" altLang="bs-Latn-BA" sz="18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 </a:t>
            </a:r>
            <a:endParaRPr lang="en-US" altLang="bs-Latn-BA" sz="18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Subtitle 2"/>
          <p:cNvSpPr>
            <a:spLocks noGrp="1"/>
          </p:cNvSpPr>
          <p:nvPr>
            <p:ph type="subTitle" idx="1"/>
          </p:nvPr>
        </p:nvSpPr>
        <p:spPr>
          <a:xfrm>
            <a:off x="533400" y="400685"/>
            <a:ext cx="6629400" cy="6050915"/>
          </a:xfrm>
        </p:spPr>
        <p:txBody>
          <a:bodyPr vert="horz" wrap="square" lIns="91440" tIns="45720" rIns="91440" bIns="45720" anchor="t"/>
          <a:p>
            <a:pPr algn="l" eaLnBrk="1" hangingPunct="1"/>
            <a:r>
              <a:rPr lang="en-US" altLang="bs-Latn-BA" sz="5400" b="1" noProof="0" dirty="0" smtClean="0">
                <a:ln w="19050">
                  <a:solidFill>
                    <a:srgbClr val="352311"/>
                  </a:solidFill>
                </a:ln>
                <a:solidFill>
                  <a:srgbClr val="F75D2C"/>
                </a:solidFill>
                <a:effectLst/>
                <a:uLnTx/>
                <a:uFillTx/>
                <a:ea typeface="+mj-ea"/>
                <a:sym typeface="+mn-ea"/>
              </a:rPr>
              <a:t>Real Life Examples</a:t>
            </a:r>
            <a:endParaRPr lang="en-US" altLang="bs-Latn-BA" sz="5400" b="1" noProof="0" dirty="0" smtClean="0">
              <a:ln w="19050">
                <a:solidFill>
                  <a:srgbClr val="352311"/>
                </a:solidFill>
              </a:ln>
              <a:solidFill>
                <a:srgbClr val="F75D2C"/>
              </a:solidFill>
              <a:effectLst/>
              <a:uLnTx/>
              <a:uFillTx/>
              <a:ea typeface="+mj-ea"/>
              <a:sym typeface="+mn-ea"/>
            </a:endParaRPr>
          </a:p>
          <a:p>
            <a:pPr algn="l" eaLnBrk="1" hangingPunct="1"/>
            <a:endParaRPr lang="en-US" altLang="bs-Latn-BA"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Second,</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Suppose, If we are creating a cricket app (publisher), that notifies viewer (subscriber) when ever something change like current score, wicket fall, run rate changes etc, these data changes app will notify the subscriber.</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r>
              <a:rPr lang="en-US" altLang="bs-Latn-BA" sz="2400" dirty="0">
                <a:sym typeface="+mn-ea"/>
              </a:rPr>
              <a:t>This problem fall under behavioral pattern and probelm is based on observer pattern, because there is a publisher and subscriber. </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 </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Subtitle 2"/>
          <p:cNvSpPr>
            <a:spLocks noGrp="1"/>
          </p:cNvSpPr>
          <p:nvPr>
            <p:ph type="subTitle" idx="1"/>
          </p:nvPr>
        </p:nvSpPr>
        <p:spPr>
          <a:xfrm>
            <a:off x="533400" y="400685"/>
            <a:ext cx="6629400" cy="6050915"/>
          </a:xfrm>
        </p:spPr>
        <p:txBody>
          <a:bodyPr vert="horz" wrap="square" lIns="91440" tIns="45720" rIns="91440" bIns="45720" anchor="t"/>
          <a:p>
            <a:pPr algn="l" eaLnBrk="1" hangingPunct="1"/>
            <a:r>
              <a:rPr lang="en-US" altLang="bs-Latn-BA" sz="5400" b="1" noProof="0" dirty="0" smtClean="0">
                <a:ln w="19050">
                  <a:solidFill>
                    <a:srgbClr val="352311"/>
                  </a:solidFill>
                </a:ln>
                <a:solidFill>
                  <a:srgbClr val="F75D2C"/>
                </a:solidFill>
                <a:effectLst/>
                <a:uLnTx/>
                <a:uFillTx/>
                <a:ea typeface="+mj-ea"/>
                <a:sym typeface="+mn-ea"/>
              </a:rPr>
              <a:t>Creational</a:t>
            </a:r>
            <a:endParaRPr lang="en-US" altLang="bs-Latn-BA" sz="5400" b="1" noProof="0" dirty="0" smtClean="0">
              <a:ln w="19050">
                <a:solidFill>
                  <a:srgbClr val="352311"/>
                </a:solidFill>
              </a:ln>
              <a:solidFill>
                <a:srgbClr val="F75D2C"/>
              </a:solidFill>
              <a:effectLst/>
              <a:uLnTx/>
              <a:uFillTx/>
              <a:ea typeface="+mj-ea"/>
              <a:sym typeface="+mn-ea"/>
            </a:endParaRPr>
          </a:p>
          <a:p>
            <a:pPr algn="l" eaLnBrk="1" hangingPunct="1"/>
            <a:endParaRPr lang="en-US" altLang="bs-Latn-BA"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r>
              <a:rPr lang="en-US" altLang="bs-Latn-BA" b="1" noProof="0" dirty="0" smtClean="0">
                <a:ln w="19050">
                  <a:solidFill>
                    <a:srgbClr val="352311"/>
                  </a:solidFill>
                </a:ln>
                <a:solidFill>
                  <a:srgbClr val="F75D2C"/>
                </a:solidFill>
                <a:effectLst/>
                <a:uLnTx/>
                <a:uFillTx/>
                <a:ea typeface="+mj-ea"/>
                <a:sym typeface="+mn-ea"/>
              </a:rPr>
              <a:t>Factory Pattern</a:t>
            </a:r>
            <a:endParaRPr lang="en-US" altLang="bs-Latn-BA" sz="2400" b="1" noProof="0" dirty="0" smtClean="0">
              <a:ln w="19050">
                <a:solidFill>
                  <a:srgbClr val="352311"/>
                </a:solidFill>
              </a:ln>
              <a:solidFill>
                <a:srgbClr val="F75D2C"/>
              </a:solidFill>
              <a:effectLst/>
              <a:uLnTx/>
              <a:uFillTx/>
              <a:ea typeface="+mj-ea"/>
              <a:sym typeface="+mn-ea"/>
            </a:endParaRPr>
          </a:p>
          <a:p>
            <a:pPr algn="l" eaLnBrk="1" hangingPunct="1"/>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Define an interface for creating an object, but let sub classes decide which class to instantiate. This lets a class defer instantiation to subclass. </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r>
              <a:rPr lang="en-US" altLang="bs-Latn-BA" b="1" noProof="0" dirty="0" smtClean="0">
                <a:ln w="19050">
                  <a:solidFill>
                    <a:srgbClr val="352311"/>
                  </a:solidFill>
                </a:ln>
                <a:solidFill>
                  <a:srgbClr val="F75D2C"/>
                </a:solidFill>
                <a:effectLst/>
                <a:uLnTx/>
                <a:uFillTx/>
                <a:ea typeface="+mj-ea"/>
                <a:sym typeface="+mn-ea"/>
              </a:rPr>
              <a:t>Straight Talk</a:t>
            </a:r>
            <a:endParaRPr lang="en-US" altLang="bs-Latn-BA" sz="2400" b="1" noProof="0" dirty="0" smtClean="0">
              <a:ln w="19050">
                <a:solidFill>
                  <a:srgbClr val="352311"/>
                </a:solidFill>
              </a:ln>
              <a:solidFill>
                <a:srgbClr val="F75D2C"/>
              </a:solidFill>
              <a:effectLst/>
              <a:uLnTx/>
              <a:uFillTx/>
              <a:ea typeface="+mj-ea"/>
              <a:sym typeface="+mn-ea"/>
            </a:endParaRPr>
          </a:p>
          <a:p>
            <a:pPr algn="l" eaLnBrk="1" hangingPunct="1"/>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Allows programmers to request objects and have the correct type created behind the scene and returned.      </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p:txBody>
      </p:sp>
    </p:spTree>
  </p:cSld>
  <p:clrMapOvr>
    <a:masterClrMapping/>
  </p:clrMapOvr>
  <p:transition>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3"/>
          <p:cNvPicPr>
            <a:picLocks noChangeAspect="1"/>
          </p:cNvPicPr>
          <p:nvPr/>
        </p:nvPicPr>
        <p:blipFill>
          <a:blip r:embed="rId1"/>
          <a:stretch>
            <a:fillRect/>
          </a:stretch>
        </p:blipFill>
        <p:spPr>
          <a:xfrm>
            <a:off x="21590" y="1075690"/>
            <a:ext cx="7349490" cy="4084320"/>
          </a:xfrm>
          <a:prstGeom prst="rect">
            <a:avLst/>
          </a:prstGeom>
          <a:noFill/>
          <a:ln w="9525">
            <a:noFill/>
          </a:ln>
        </p:spPr>
      </p:pic>
    </p:spTree>
  </p:cSld>
  <p:clrMapOvr>
    <a:masterClrMapping/>
  </p:clrMapOvr>
  <p:transition>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Subtitle 2"/>
          <p:cNvSpPr>
            <a:spLocks noGrp="1"/>
          </p:cNvSpPr>
          <p:nvPr>
            <p:ph type="subTitle" idx="1"/>
          </p:nvPr>
        </p:nvSpPr>
        <p:spPr>
          <a:xfrm>
            <a:off x="533400" y="400685"/>
            <a:ext cx="6629400" cy="6050915"/>
          </a:xfrm>
        </p:spPr>
        <p:txBody>
          <a:bodyPr vert="horz" wrap="square" lIns="91440" tIns="45720" rIns="91440" bIns="45720" anchor="t"/>
          <a:p>
            <a:pPr algn="l" eaLnBrk="1" hangingPunct="1"/>
            <a:r>
              <a:rPr lang="en-US" altLang="bs-Latn-BA" sz="5400" b="1" noProof="0" dirty="0" smtClean="0">
                <a:ln w="19050">
                  <a:solidFill>
                    <a:srgbClr val="352311"/>
                  </a:solidFill>
                </a:ln>
                <a:solidFill>
                  <a:srgbClr val="F75D2C"/>
                </a:solidFill>
                <a:effectLst/>
                <a:uLnTx/>
                <a:uFillTx/>
                <a:ea typeface="+mj-ea"/>
                <a:sym typeface="+mn-ea"/>
              </a:rPr>
              <a:t>Creational</a:t>
            </a:r>
            <a:endParaRPr lang="en-US" altLang="bs-Latn-BA" sz="5400" b="1" noProof="0" dirty="0" smtClean="0">
              <a:ln w="19050">
                <a:solidFill>
                  <a:srgbClr val="352311"/>
                </a:solidFill>
              </a:ln>
              <a:solidFill>
                <a:srgbClr val="F75D2C"/>
              </a:solidFill>
              <a:effectLst/>
              <a:uLnTx/>
              <a:uFillTx/>
              <a:ea typeface="+mj-ea"/>
              <a:sym typeface="+mn-ea"/>
            </a:endParaRPr>
          </a:p>
          <a:p>
            <a:pPr algn="l" eaLnBrk="1" hangingPunct="1"/>
            <a:endParaRPr lang="en-US" altLang="bs-Latn-BA"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r>
              <a:rPr lang="en-US" altLang="bs-Latn-BA" b="1" noProof="0" dirty="0" smtClean="0">
                <a:ln w="19050">
                  <a:solidFill>
                    <a:srgbClr val="352311"/>
                  </a:solidFill>
                </a:ln>
                <a:solidFill>
                  <a:srgbClr val="F75D2C"/>
                </a:solidFill>
                <a:effectLst/>
                <a:uLnTx/>
                <a:uFillTx/>
                <a:ea typeface="+mj-ea"/>
                <a:sym typeface="+mn-ea"/>
              </a:rPr>
              <a:t>Abstract Factory</a:t>
            </a:r>
            <a:endParaRPr lang="en-US" altLang="bs-Latn-BA" b="1" noProof="0" dirty="0" smtClean="0">
              <a:ln w="19050">
                <a:solidFill>
                  <a:srgbClr val="352311"/>
                </a:solidFill>
              </a:ln>
              <a:solidFill>
                <a:srgbClr val="F75D2C"/>
              </a:solidFill>
              <a:effectLst/>
              <a:uLnTx/>
              <a:uFillTx/>
              <a:ea typeface="+mj-ea"/>
              <a:sym typeface="+mn-ea"/>
            </a:endParaRPr>
          </a:p>
          <a:p>
            <a:pPr algn="l" eaLnBrk="1" hangingPunct="1"/>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Provide an interface for creating families of related or dependent objects without specifying their concrete classes. </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r>
              <a:rPr lang="en-US" altLang="bs-Latn-BA" b="1" noProof="0" dirty="0" smtClean="0">
                <a:ln w="19050">
                  <a:solidFill>
                    <a:srgbClr val="352311"/>
                  </a:solidFill>
                </a:ln>
                <a:solidFill>
                  <a:srgbClr val="F75D2C"/>
                </a:solidFill>
                <a:effectLst/>
                <a:uLnTx/>
                <a:uFillTx/>
                <a:ea typeface="+mj-ea"/>
                <a:sym typeface="+mn-ea"/>
              </a:rPr>
              <a:t>Straight Talk</a:t>
            </a:r>
            <a:endParaRPr lang="en-US" altLang="bs-Latn-BA" sz="2400" b="1" noProof="0" dirty="0" smtClean="0">
              <a:ln w="19050">
                <a:solidFill>
                  <a:srgbClr val="352311"/>
                </a:solidFill>
              </a:ln>
              <a:solidFill>
                <a:srgbClr val="F75D2C"/>
              </a:solidFill>
              <a:effectLst/>
              <a:uLnTx/>
              <a:uFillTx/>
              <a:ea typeface="+mj-ea"/>
              <a:sym typeface="+mn-ea"/>
            </a:endParaRPr>
          </a:p>
          <a:p>
            <a:pPr algn="l" eaLnBrk="1" hangingPunct="1"/>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Ultimately a factory for other factories.      </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p:txBody>
      </p:sp>
    </p:spTree>
  </p:cSld>
  <p:clrMapOvr>
    <a:masterClrMapping/>
  </p:clrMapOvr>
  <p:transition>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4"/>
          <p:cNvPicPr>
            <a:picLocks noChangeAspect="1"/>
          </p:cNvPicPr>
          <p:nvPr/>
        </p:nvPicPr>
        <p:blipFill>
          <a:blip r:embed="rId1"/>
          <a:stretch>
            <a:fillRect/>
          </a:stretch>
        </p:blipFill>
        <p:spPr>
          <a:xfrm>
            <a:off x="122555" y="606425"/>
            <a:ext cx="7263765" cy="5095240"/>
          </a:xfrm>
          <a:prstGeom prst="rect">
            <a:avLst/>
          </a:prstGeom>
          <a:noFill/>
          <a:ln w="9525">
            <a:noFill/>
          </a:ln>
        </p:spPr>
      </p:pic>
    </p:spTree>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4800" y="350838"/>
            <a:ext cx="6781800" cy="1143000"/>
          </a:xfrm>
          <a:noFill/>
          <a:ln>
            <a:noFill/>
          </a:ln>
          <a:effectLst/>
          <a:scene3d>
            <a:camera prst="orthographicFront"/>
            <a:lightRig rig="balanced" dir="t"/>
          </a:scene3d>
          <a:sp3d prstMaterial="plastic"/>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bs-Latn-BA" sz="3200" b="1" i="0" u="none" strike="noStrike" kern="1200" cap="none" spc="0" normalizeH="0" baseline="0" noProof="0" dirty="0" smtClean="0">
                <a:ln w="19050">
                  <a:solidFill>
                    <a:srgbClr val="352311"/>
                  </a:solidFill>
                </a:ln>
                <a:solidFill>
                  <a:srgbClr val="F75D2C"/>
                </a:solidFill>
                <a:effectLst/>
                <a:uLnTx/>
                <a:uFillTx/>
                <a:latin typeface="Microsoft New Tai Lue" panose="020B0502040204020203" pitchFamily="34" charset="0"/>
                <a:ea typeface="+mj-ea"/>
                <a:cs typeface="Microsoft New Tai Lue" panose="020B0502040204020203" pitchFamily="34" charset="0"/>
              </a:rPr>
              <a:t>What is design pattern?</a:t>
            </a:r>
            <a:endParaRPr kumimoji="0" lang="en-US" altLang="bs-Latn-BA" sz="3200" b="1" i="0" u="none" strike="noStrike" kern="1200" cap="none" spc="0" normalizeH="0" baseline="0" noProof="0" dirty="0" smtClean="0">
              <a:ln w="19050">
                <a:solidFill>
                  <a:srgbClr val="352311"/>
                </a:solidFill>
              </a:ln>
              <a:solidFill>
                <a:srgbClr val="F75D2C"/>
              </a:solidFill>
              <a:effectLst/>
              <a:uLnTx/>
              <a:uFillTx/>
              <a:latin typeface="Microsoft New Tai Lue" panose="020B0502040204020203" pitchFamily="34" charset="0"/>
              <a:ea typeface="+mj-ea"/>
              <a:cs typeface="Microsoft New Tai Lue" panose="020B0502040204020203" pitchFamily="34" charset="0"/>
            </a:endParaRPr>
          </a:p>
        </p:txBody>
      </p:sp>
      <p:sp>
        <p:nvSpPr>
          <p:cNvPr id="3075" name="Content Placeholder 2"/>
          <p:cNvSpPr>
            <a:spLocks noGrp="1"/>
          </p:cNvSpPr>
          <p:nvPr>
            <p:ph idx="1"/>
          </p:nvPr>
        </p:nvSpPr>
        <p:spPr>
          <a:ln/>
        </p:spPr>
        <p:txBody>
          <a:bodyPr vert="horz" wrap="square" lIns="91440" tIns="45720" rIns="91440" bIns="45720" anchor="t"/>
          <a:p>
            <a:pPr lvl="1" eaLnBrk="1" hangingPunct="1"/>
            <a:r>
              <a:rPr lang="en-US" altLang="bs-Latn-BA" dirty="0">
                <a:ea typeface="SimSun" panose="02010600030101010101" pitchFamily="2" charset="-122"/>
              </a:rPr>
              <a:t>General useable solution common reoccuring problems</a:t>
            </a:r>
            <a:endParaRPr lang="en-US" altLang="bs-Latn-BA" dirty="0">
              <a:ea typeface="SimSun" panose="02010600030101010101" pitchFamily="2" charset="-122"/>
            </a:endParaRPr>
          </a:p>
          <a:p>
            <a:pPr lvl="1" eaLnBrk="1" hangingPunct="1"/>
            <a:r>
              <a:rPr lang="en-US" altLang="bs-Latn-BA" dirty="0">
                <a:ea typeface="SimSun" panose="02010600030101010101" pitchFamily="2" charset="-122"/>
              </a:rPr>
              <a:t>Blue print to solve a problem</a:t>
            </a:r>
            <a:endParaRPr lang="en-US" altLang="bs-Latn-BA" dirty="0">
              <a:ea typeface="SimSun" panose="02010600030101010101" pitchFamily="2" charset="-122"/>
            </a:endParaRPr>
          </a:p>
          <a:p>
            <a:pPr lvl="1" eaLnBrk="1" hangingPunct="1"/>
            <a:r>
              <a:rPr lang="en-US" altLang="bs-Latn-BA" dirty="0">
                <a:ea typeface="SimSun" panose="02010600030101010101" pitchFamily="2" charset="-122"/>
              </a:rPr>
              <a:t>Predefine testable implemented solution </a:t>
            </a:r>
            <a:endParaRPr lang="en-US" altLang="bs-Latn-BA" dirty="0">
              <a:ea typeface="SimSun" panose="02010600030101010101" pitchFamily="2" charset="-122"/>
            </a:endParaRPr>
          </a:p>
          <a:p>
            <a:pPr lvl="1" eaLnBrk="1" hangingPunct="1"/>
            <a:r>
              <a:rPr lang="en-US" altLang="bs-Latn-BA" dirty="0">
                <a:ea typeface="SimSun" panose="02010600030101010101" pitchFamily="2" charset="-122"/>
              </a:rPr>
              <a:t>Obtain by trail and run</a:t>
            </a:r>
            <a:endParaRPr lang="en-US" altLang="bs-Latn-BA" dirty="0">
              <a:ea typeface="SimSun" panose="02010600030101010101" pitchFamily="2" charset="-122"/>
            </a:endParaRPr>
          </a:p>
        </p:txBody>
      </p:sp>
    </p:spTree>
  </p:cSld>
  <p:clrMapOvr>
    <a:masterClrMapping/>
  </p:clrMapOvr>
  <p:transition>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8"/>
          <p:cNvPicPr>
            <a:picLocks noChangeAspect="1"/>
          </p:cNvPicPr>
          <p:nvPr/>
        </p:nvPicPr>
        <p:blipFill>
          <a:blip r:embed="rId1"/>
          <a:stretch>
            <a:fillRect/>
          </a:stretch>
        </p:blipFill>
        <p:spPr>
          <a:xfrm>
            <a:off x="201930" y="1016635"/>
            <a:ext cx="8794750" cy="4486275"/>
          </a:xfrm>
          <a:prstGeom prst="rect">
            <a:avLst/>
          </a:prstGeom>
          <a:noFill/>
          <a:ln w="9525">
            <a:noFill/>
          </a:ln>
        </p:spPr>
      </p:pic>
    </p:spTree>
  </p:cSld>
  <p:clrMapOvr>
    <a:masterClrMapping/>
  </p:clrMapOvr>
  <p:transition>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Subtitle 2"/>
          <p:cNvSpPr>
            <a:spLocks noGrp="1"/>
          </p:cNvSpPr>
          <p:nvPr>
            <p:ph type="subTitle" idx="1"/>
          </p:nvPr>
        </p:nvSpPr>
        <p:spPr>
          <a:xfrm>
            <a:off x="533400" y="400685"/>
            <a:ext cx="6629400" cy="6050915"/>
          </a:xfrm>
        </p:spPr>
        <p:txBody>
          <a:bodyPr vert="horz" wrap="square" lIns="91440" tIns="45720" rIns="91440" bIns="45720" anchor="t"/>
          <a:p>
            <a:pPr algn="l" eaLnBrk="1" hangingPunct="1"/>
            <a:r>
              <a:rPr lang="en-US" altLang="bs-Latn-BA" sz="5400" b="1" noProof="0" dirty="0" smtClean="0">
                <a:ln w="19050">
                  <a:solidFill>
                    <a:srgbClr val="352311"/>
                  </a:solidFill>
                </a:ln>
                <a:solidFill>
                  <a:srgbClr val="F75D2C"/>
                </a:solidFill>
                <a:effectLst/>
                <a:uLnTx/>
                <a:uFillTx/>
                <a:ea typeface="+mj-ea"/>
                <a:sym typeface="+mn-ea"/>
              </a:rPr>
              <a:t>Creational</a:t>
            </a:r>
            <a:endParaRPr lang="en-US" altLang="bs-Latn-BA" sz="5400" b="1" noProof="0" dirty="0" smtClean="0">
              <a:ln w="19050">
                <a:solidFill>
                  <a:srgbClr val="352311"/>
                </a:solidFill>
              </a:ln>
              <a:solidFill>
                <a:srgbClr val="F75D2C"/>
              </a:solidFill>
              <a:effectLst/>
              <a:uLnTx/>
              <a:uFillTx/>
              <a:ea typeface="+mj-ea"/>
              <a:sym typeface="+mn-ea"/>
            </a:endParaRPr>
          </a:p>
          <a:p>
            <a:pPr algn="l" eaLnBrk="1" hangingPunct="1"/>
            <a:endParaRPr lang="en-US" altLang="bs-Latn-BA"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r>
              <a:rPr lang="en-US" altLang="bs-Latn-BA" b="1" noProof="0" dirty="0" smtClean="0">
                <a:ln w="19050">
                  <a:solidFill>
                    <a:srgbClr val="352311"/>
                  </a:solidFill>
                </a:ln>
                <a:solidFill>
                  <a:srgbClr val="F75D2C"/>
                </a:solidFill>
                <a:effectLst/>
                <a:uLnTx/>
                <a:uFillTx/>
                <a:ea typeface="+mj-ea"/>
                <a:sym typeface="+mn-ea"/>
              </a:rPr>
              <a:t>Singleton</a:t>
            </a:r>
            <a:endParaRPr lang="en-US" altLang="bs-Latn-BA" b="1" noProof="0" dirty="0" smtClean="0">
              <a:ln w="19050">
                <a:solidFill>
                  <a:srgbClr val="352311"/>
                </a:solidFill>
              </a:ln>
              <a:solidFill>
                <a:srgbClr val="F75D2C"/>
              </a:solidFill>
              <a:effectLst/>
              <a:uLnTx/>
              <a:uFillTx/>
              <a:ea typeface="+mj-ea"/>
              <a:sym typeface="+mn-ea"/>
            </a:endParaRPr>
          </a:p>
          <a:p>
            <a:pPr algn="l" eaLnBrk="1" hangingPunct="1"/>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Ensure a class has only one instance and provide a global point of access to it. </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r>
              <a:rPr lang="en-US" altLang="bs-Latn-BA" b="1" noProof="0" dirty="0" smtClean="0">
                <a:ln w="19050">
                  <a:solidFill>
                    <a:srgbClr val="352311"/>
                  </a:solidFill>
                </a:ln>
                <a:solidFill>
                  <a:srgbClr val="F75D2C"/>
                </a:solidFill>
                <a:effectLst/>
                <a:uLnTx/>
                <a:uFillTx/>
                <a:ea typeface="+mj-ea"/>
                <a:sym typeface="+mn-ea"/>
              </a:rPr>
              <a:t>Straight Talk</a:t>
            </a:r>
            <a:endParaRPr lang="en-US" altLang="bs-Latn-BA" sz="2400" b="1" noProof="0" dirty="0" smtClean="0">
              <a:ln w="19050">
                <a:solidFill>
                  <a:srgbClr val="352311"/>
                </a:solidFill>
              </a:ln>
              <a:solidFill>
                <a:srgbClr val="F75D2C"/>
              </a:solidFill>
              <a:effectLst/>
              <a:uLnTx/>
              <a:uFillTx/>
              <a:ea typeface="+mj-ea"/>
              <a:sym typeface="+mn-ea"/>
            </a:endParaRPr>
          </a:p>
          <a:p>
            <a:pPr algn="l" eaLnBrk="1" hangingPunct="1"/>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Eliminate the option of instantiating more than one of the same object.      </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p:txBody>
      </p:sp>
    </p:spTree>
  </p:cSld>
  <p:clrMapOvr>
    <a:masterClrMapping/>
  </p:clrMapOvr>
  <p:transition>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5"/>
          <p:cNvPicPr>
            <a:picLocks noChangeAspect="1"/>
          </p:cNvPicPr>
          <p:nvPr/>
        </p:nvPicPr>
        <p:blipFill>
          <a:blip r:embed="rId1"/>
          <a:stretch>
            <a:fillRect/>
          </a:stretch>
        </p:blipFill>
        <p:spPr>
          <a:xfrm>
            <a:off x="48895" y="1568450"/>
            <a:ext cx="8641715" cy="3554730"/>
          </a:xfrm>
          <a:prstGeom prst="rect">
            <a:avLst/>
          </a:prstGeom>
          <a:noFill/>
          <a:ln w="9525">
            <a:noFill/>
          </a:ln>
        </p:spPr>
      </p:pic>
    </p:spTree>
  </p:cSld>
  <p:clrMapOvr>
    <a:masterClrMapping/>
  </p:clrMapOvr>
  <p:transition>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Subtitle 2"/>
          <p:cNvSpPr>
            <a:spLocks noGrp="1"/>
          </p:cNvSpPr>
          <p:nvPr>
            <p:ph type="subTitle" idx="1"/>
          </p:nvPr>
        </p:nvSpPr>
        <p:spPr>
          <a:xfrm>
            <a:off x="533400" y="400685"/>
            <a:ext cx="6629400" cy="6050915"/>
          </a:xfrm>
        </p:spPr>
        <p:txBody>
          <a:bodyPr vert="horz" wrap="square" lIns="91440" tIns="45720" rIns="91440" bIns="45720" anchor="t"/>
          <a:p>
            <a:pPr algn="l" eaLnBrk="1" hangingPunct="1"/>
            <a:r>
              <a:rPr lang="en-US" altLang="bs-Latn-BA" b="1" noProof="0" dirty="0" smtClean="0">
                <a:ln w="19050">
                  <a:solidFill>
                    <a:srgbClr val="352311"/>
                  </a:solidFill>
                </a:ln>
                <a:solidFill>
                  <a:srgbClr val="F75D2C"/>
                </a:solidFill>
                <a:effectLst/>
                <a:uLnTx/>
                <a:uFillTx/>
                <a:ea typeface="+mj-ea"/>
                <a:sym typeface="+mn-ea"/>
              </a:rPr>
              <a:t>Real life examples-</a:t>
            </a:r>
            <a:endParaRPr lang="en-US" altLang="bs-Latn-BA" b="1" noProof="0" dirty="0" smtClean="0">
              <a:ln w="19050">
                <a:solidFill>
                  <a:srgbClr val="352311"/>
                </a:solidFill>
              </a:ln>
              <a:solidFill>
                <a:srgbClr val="F75D2C"/>
              </a:solidFill>
              <a:effectLst/>
              <a:uLnTx/>
              <a:uFillTx/>
              <a:ea typeface="+mj-ea"/>
              <a:sym typeface="+mn-ea"/>
            </a:endParaRPr>
          </a:p>
          <a:p>
            <a:pPr marL="342900" indent="-342900" algn="l" eaLnBrk="1" hangingPunct="1">
              <a:buFont typeface="Arial" panose="020B0604020202020204" pitchFamily="34" charset="0"/>
              <a:buChar char="•"/>
            </a:pPr>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Logging</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marL="342900" indent="-342900" algn="l" eaLnBrk="1" hangingPunct="1">
              <a:buFont typeface="Arial" panose="020B0604020202020204" pitchFamily="34" charset="0"/>
              <a:buChar char="•"/>
            </a:pPr>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handling database connections</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marL="342900" indent="-342900" algn="l" eaLnBrk="1" hangingPunct="1">
              <a:buFont typeface="Arial" panose="020B0604020202020204" pitchFamily="34" charset="0"/>
              <a:buChar char="•"/>
            </a:pPr>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print spooling</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marL="342900" indent="-342900" algn="l" eaLnBrk="1" hangingPunct="1">
              <a:buFont typeface="Arial" panose="020B0604020202020204" pitchFamily="34" charset="0"/>
              <a:buChar char="•"/>
            </a:pPr>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etcs</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r>
              <a:rPr lang="en-US" altLang="bs-Latn-BA" b="1" noProof="0" dirty="0" smtClean="0">
                <a:ln w="19050">
                  <a:solidFill>
                    <a:srgbClr val="352311"/>
                  </a:solidFill>
                </a:ln>
                <a:solidFill>
                  <a:srgbClr val="F75D2C"/>
                </a:solidFill>
                <a:effectLst/>
                <a:uLnTx/>
                <a:uFillTx/>
                <a:ea typeface="+mj-ea"/>
                <a:sym typeface="+mn-ea"/>
              </a:rPr>
              <a:t>Lazy Initialization</a:t>
            </a:r>
            <a:endParaRPr lang="en-US" altLang="bs-Latn-BA" b="1" noProof="0" dirty="0" smtClean="0">
              <a:ln w="19050">
                <a:solidFill>
                  <a:srgbClr val="352311"/>
                </a:solidFill>
              </a:ln>
              <a:solidFill>
                <a:srgbClr val="F75D2C"/>
              </a:solidFill>
              <a:effectLst/>
              <a:uLnTx/>
              <a:uFillTx/>
              <a:ea typeface="+mj-ea"/>
              <a:sym typeface="+mn-ea"/>
            </a:endParaRPr>
          </a:p>
          <a:p>
            <a:pPr marL="342900" indent="-342900" algn="l" eaLnBrk="1" hangingPunct="1">
              <a:buFont typeface="Arial" panose="020B0604020202020204" pitchFamily="34" charset="0"/>
              <a:buChar char="•"/>
            </a:pPr>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Performance effective. </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marL="342900" indent="-342900" algn="l" eaLnBrk="1" hangingPunct="1">
              <a:buFont typeface="Arial" panose="020B0604020202020204" pitchFamily="34" charset="0"/>
              <a:buChar char="•"/>
            </a:pPr>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On-demand object creation </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marL="342900" indent="-342900" algn="l" eaLnBrk="1" hangingPunct="1">
              <a:buFont typeface="Arial" panose="020B0604020202020204" pitchFamily="34" charset="0"/>
              <a:buChar char="•"/>
            </a:pPr>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Helps application to load faster because it does not depend upon instance creation at the time of application start up. .      </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p:txBody>
      </p:sp>
    </p:spTree>
  </p:cSld>
  <p:clrMapOvr>
    <a:masterClrMapping/>
  </p:clrMapOvr>
  <p:transition>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Subtitle 2"/>
          <p:cNvSpPr>
            <a:spLocks noGrp="1"/>
          </p:cNvSpPr>
          <p:nvPr>
            <p:ph type="subTitle" idx="1"/>
          </p:nvPr>
        </p:nvSpPr>
        <p:spPr>
          <a:xfrm>
            <a:off x="533400" y="400685"/>
            <a:ext cx="6629400" cy="6290945"/>
          </a:xfrm>
        </p:spPr>
        <p:txBody>
          <a:bodyPr vert="horz" wrap="square" lIns="91440" tIns="45720" rIns="91440" bIns="45720" anchor="t"/>
          <a:p>
            <a:pPr algn="l" eaLnBrk="1" hangingPunct="1"/>
            <a:r>
              <a:rPr lang="en-US" altLang="bs-Latn-BA" b="1" noProof="0" dirty="0" smtClean="0">
                <a:ln w="19050">
                  <a:solidFill>
                    <a:srgbClr val="352311"/>
                  </a:solidFill>
                </a:ln>
                <a:solidFill>
                  <a:srgbClr val="F75D2C"/>
                </a:solidFill>
                <a:effectLst/>
                <a:uLnTx/>
                <a:uFillTx/>
                <a:ea typeface="+mj-ea"/>
                <a:sym typeface="+mn-ea"/>
              </a:rPr>
              <a:t>Eager Initialization</a:t>
            </a:r>
            <a:endParaRPr lang="en-US" altLang="bs-Latn-BA" b="1" noProof="0" dirty="0" smtClean="0">
              <a:ln w="19050">
                <a:solidFill>
                  <a:srgbClr val="352311"/>
                </a:solidFill>
              </a:ln>
              <a:solidFill>
                <a:srgbClr val="F75D2C"/>
              </a:solidFill>
              <a:effectLst/>
              <a:uLnTx/>
              <a:uFillTx/>
              <a:ea typeface="+mj-ea"/>
              <a:sym typeface="+mn-ea"/>
            </a:endParaRPr>
          </a:p>
          <a:p>
            <a:pPr marL="342900" indent="-342900" algn="l" eaLnBrk="1" hangingPunct="1">
              <a:buFont typeface="Arial" panose="020B0604020202020204" pitchFamily="34" charset="0"/>
              <a:buChar char="•"/>
            </a:pPr>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Opposite of lazy initialization</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marL="342900" indent="-342900" algn="l" eaLnBrk="1" hangingPunct="1">
              <a:buFont typeface="Arial" panose="020B0604020202020204" pitchFamily="34" charset="0"/>
              <a:buChar char="•"/>
            </a:pPr>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Initializing the object, </a:t>
            </a:r>
            <a:r>
              <a:rPr lang="en-US" altLang="bs-Latn-BA" sz="2400" dirty="0">
                <a:sym typeface="+mn-ea"/>
              </a:rPr>
              <a:t>keeping it in memory</a:t>
            </a:r>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 for future </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r>
              <a:rPr lang="en-US" altLang="bs-Latn-BA" b="1" noProof="0" dirty="0" smtClean="0">
                <a:ln w="19050">
                  <a:solidFill>
                    <a:srgbClr val="352311"/>
                  </a:solidFill>
                </a:ln>
                <a:solidFill>
                  <a:srgbClr val="F75D2C"/>
                </a:solidFill>
                <a:effectLst/>
                <a:uLnTx/>
                <a:uFillTx/>
                <a:ea typeface="+mj-ea"/>
                <a:sym typeface="+mn-ea"/>
              </a:rPr>
              <a:t>Static vs Singleton</a:t>
            </a:r>
            <a:endParaRPr lang="en-US" altLang="bs-Latn-BA" b="1" noProof="0" dirty="0" smtClean="0">
              <a:ln w="19050">
                <a:solidFill>
                  <a:srgbClr val="352311"/>
                </a:solidFill>
              </a:ln>
              <a:solidFill>
                <a:srgbClr val="F75D2C"/>
              </a:solidFill>
              <a:effectLst/>
              <a:uLnTx/>
              <a:uFillTx/>
              <a:ea typeface="+mj-ea"/>
              <a:sym typeface="+mn-ea"/>
            </a:endParaRPr>
          </a:p>
          <a:p>
            <a:pPr algn="l" eaLnBrk="1" hangingPunct="1"/>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1.singleton is an architectural concept. Static is a key word and language feature.</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2. Singleton class can implements interface where you can pass the another implementation, with the static class you can not.   </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3. At some stage if we need to dispose the object of singleton object than we can but in the case of static we can not do until application ends.         </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p:txBody>
      </p:sp>
    </p:spTree>
  </p:cSld>
  <p:clrMapOvr>
    <a:masterClrMapping/>
  </p:clrMapOvr>
  <p:transition>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Subtitle 2"/>
          <p:cNvSpPr>
            <a:spLocks noGrp="1"/>
          </p:cNvSpPr>
          <p:nvPr>
            <p:ph type="subTitle" idx="1"/>
          </p:nvPr>
        </p:nvSpPr>
        <p:spPr>
          <a:xfrm>
            <a:off x="533400" y="400685"/>
            <a:ext cx="6629400" cy="6050915"/>
          </a:xfrm>
        </p:spPr>
        <p:txBody>
          <a:bodyPr vert="horz" wrap="square" lIns="91440" tIns="45720" rIns="91440" bIns="45720" anchor="t"/>
          <a:p>
            <a:pPr algn="l" eaLnBrk="1" hangingPunct="1"/>
            <a:r>
              <a:rPr lang="en-US" altLang="bs-Latn-BA" sz="5400" b="1" noProof="0" dirty="0" smtClean="0">
                <a:ln w="19050">
                  <a:solidFill>
                    <a:srgbClr val="352311"/>
                  </a:solidFill>
                </a:ln>
                <a:solidFill>
                  <a:srgbClr val="F75D2C"/>
                </a:solidFill>
                <a:effectLst/>
                <a:uLnTx/>
                <a:uFillTx/>
                <a:ea typeface="+mj-ea"/>
                <a:sym typeface="+mn-ea"/>
              </a:rPr>
              <a:t>Structural</a:t>
            </a:r>
            <a:endParaRPr lang="en-US" altLang="bs-Latn-BA" sz="5400" b="1" noProof="0" dirty="0" smtClean="0">
              <a:ln w="19050">
                <a:solidFill>
                  <a:srgbClr val="352311"/>
                </a:solidFill>
              </a:ln>
              <a:solidFill>
                <a:srgbClr val="F75D2C"/>
              </a:solidFill>
              <a:effectLst/>
              <a:uLnTx/>
              <a:uFillTx/>
              <a:ea typeface="+mj-ea"/>
              <a:sym typeface="+mn-ea"/>
            </a:endParaRPr>
          </a:p>
          <a:p>
            <a:pPr algn="l" eaLnBrk="1" hangingPunct="1"/>
            <a:endParaRPr lang="en-US" altLang="bs-Latn-BA"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r>
              <a:rPr lang="en-US" altLang="bs-Latn-BA" b="1" noProof="0" dirty="0" smtClean="0">
                <a:ln w="19050">
                  <a:solidFill>
                    <a:srgbClr val="352311"/>
                  </a:solidFill>
                </a:ln>
                <a:solidFill>
                  <a:srgbClr val="F75D2C"/>
                </a:solidFill>
                <a:effectLst/>
                <a:uLnTx/>
                <a:uFillTx/>
                <a:ea typeface="+mj-ea"/>
                <a:sym typeface="+mn-ea"/>
              </a:rPr>
              <a:t>Decorator</a:t>
            </a:r>
            <a:endParaRPr lang="en-US" altLang="bs-Latn-BA" b="1" noProof="0" dirty="0" smtClean="0">
              <a:ln w="19050">
                <a:solidFill>
                  <a:srgbClr val="352311"/>
                </a:solidFill>
              </a:ln>
              <a:solidFill>
                <a:srgbClr val="F75D2C"/>
              </a:solidFill>
              <a:effectLst/>
              <a:uLnTx/>
              <a:uFillTx/>
              <a:ea typeface="+mj-ea"/>
              <a:sym typeface="+mn-ea"/>
            </a:endParaRPr>
          </a:p>
          <a:p>
            <a:pPr algn="l" eaLnBrk="1" hangingPunct="1"/>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Attaches additional responsibilities to an object dynamically. Decorator provides a flexible alternative to subclassing for extending functionality. </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r>
              <a:rPr lang="en-US" altLang="bs-Latn-BA" b="1" noProof="0" dirty="0" smtClean="0">
                <a:ln w="19050">
                  <a:solidFill>
                    <a:srgbClr val="352311"/>
                  </a:solidFill>
                </a:ln>
                <a:solidFill>
                  <a:srgbClr val="F75D2C"/>
                </a:solidFill>
                <a:effectLst/>
                <a:uLnTx/>
                <a:uFillTx/>
                <a:ea typeface="+mj-ea"/>
                <a:sym typeface="+mn-ea"/>
              </a:rPr>
              <a:t>Straight Talk</a:t>
            </a:r>
            <a:endParaRPr lang="en-US" altLang="bs-Latn-BA" sz="2400" b="1" noProof="0" dirty="0" smtClean="0">
              <a:ln w="19050">
                <a:solidFill>
                  <a:srgbClr val="352311"/>
                </a:solidFill>
              </a:ln>
              <a:solidFill>
                <a:srgbClr val="F75D2C"/>
              </a:solidFill>
              <a:effectLst/>
              <a:uLnTx/>
              <a:uFillTx/>
              <a:ea typeface="+mj-ea"/>
              <a:sym typeface="+mn-ea"/>
            </a:endParaRPr>
          </a:p>
          <a:p>
            <a:pPr algn="l" eaLnBrk="1" hangingPunct="1"/>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Using composition to limit inheritance and simplify object relationship to make them more manageable.    </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p:txBody>
      </p:sp>
    </p:spTree>
  </p:cSld>
  <p:clrMapOvr>
    <a:masterClrMapping/>
  </p:clrMapOvr>
  <p:transition>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6"/>
          <p:cNvPicPr>
            <a:picLocks noChangeAspect="1"/>
          </p:cNvPicPr>
          <p:nvPr/>
        </p:nvPicPr>
        <p:blipFill>
          <a:blip r:embed="rId1"/>
          <a:stretch>
            <a:fillRect/>
          </a:stretch>
        </p:blipFill>
        <p:spPr>
          <a:xfrm>
            <a:off x="238760" y="1236980"/>
            <a:ext cx="8707755" cy="4167505"/>
          </a:xfrm>
          <a:prstGeom prst="rect">
            <a:avLst/>
          </a:prstGeom>
          <a:noFill/>
          <a:ln w="9525">
            <a:noFill/>
          </a:ln>
        </p:spPr>
      </p:pic>
    </p:spTree>
  </p:cSld>
  <p:clrMapOvr>
    <a:masterClrMapping/>
  </p:clrMapOvr>
  <p:transition>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9"/>
          <p:cNvPicPr>
            <a:picLocks noChangeAspect="1"/>
          </p:cNvPicPr>
          <p:nvPr/>
        </p:nvPicPr>
        <p:blipFill>
          <a:blip r:embed="rId1"/>
          <a:stretch>
            <a:fillRect/>
          </a:stretch>
        </p:blipFill>
        <p:spPr>
          <a:xfrm>
            <a:off x="1256030" y="1026795"/>
            <a:ext cx="5864225" cy="4579620"/>
          </a:xfrm>
          <a:prstGeom prst="rect">
            <a:avLst/>
          </a:prstGeom>
          <a:noFill/>
          <a:ln w="9525">
            <a:noFill/>
          </a:ln>
        </p:spPr>
      </p:pic>
    </p:spTree>
  </p:cSld>
  <p:clrMapOvr>
    <a:masterClrMapping/>
  </p:clrMapOvr>
  <p:transition>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Subtitle 2"/>
          <p:cNvSpPr>
            <a:spLocks noGrp="1"/>
          </p:cNvSpPr>
          <p:nvPr>
            <p:ph type="subTitle" idx="1"/>
          </p:nvPr>
        </p:nvSpPr>
        <p:spPr>
          <a:xfrm>
            <a:off x="533400" y="400685"/>
            <a:ext cx="6629400" cy="6050915"/>
          </a:xfrm>
        </p:spPr>
        <p:txBody>
          <a:bodyPr vert="horz" wrap="square" lIns="91440" tIns="45720" rIns="91440" bIns="45720" anchor="t"/>
          <a:p>
            <a:pPr algn="l" eaLnBrk="1" hangingPunct="1"/>
            <a:r>
              <a:rPr lang="en-US" altLang="bs-Latn-BA" sz="5400" b="1" noProof="0" dirty="0" smtClean="0">
                <a:ln w="19050">
                  <a:solidFill>
                    <a:srgbClr val="352311"/>
                  </a:solidFill>
                </a:ln>
                <a:solidFill>
                  <a:srgbClr val="F75D2C"/>
                </a:solidFill>
                <a:effectLst/>
                <a:uLnTx/>
                <a:uFillTx/>
                <a:ea typeface="+mj-ea"/>
                <a:sym typeface="+mn-ea"/>
              </a:rPr>
              <a:t>Behavioral</a:t>
            </a:r>
            <a:endParaRPr lang="en-US" altLang="bs-Latn-BA" sz="5400" b="1" noProof="0" dirty="0" smtClean="0">
              <a:ln w="19050">
                <a:solidFill>
                  <a:srgbClr val="352311"/>
                </a:solidFill>
              </a:ln>
              <a:solidFill>
                <a:srgbClr val="F75D2C"/>
              </a:solidFill>
              <a:effectLst/>
              <a:uLnTx/>
              <a:uFillTx/>
              <a:ea typeface="+mj-ea"/>
              <a:sym typeface="+mn-ea"/>
            </a:endParaRPr>
          </a:p>
          <a:p>
            <a:pPr algn="l" eaLnBrk="1" hangingPunct="1"/>
            <a:endParaRPr lang="en-US" altLang="bs-Latn-BA"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r>
              <a:rPr lang="en-US" altLang="bs-Latn-BA" b="1" noProof="0" dirty="0" smtClean="0">
                <a:ln w="19050">
                  <a:solidFill>
                    <a:srgbClr val="352311"/>
                  </a:solidFill>
                </a:ln>
                <a:solidFill>
                  <a:srgbClr val="F75D2C"/>
                </a:solidFill>
                <a:effectLst/>
                <a:uLnTx/>
                <a:uFillTx/>
                <a:ea typeface="+mj-ea"/>
                <a:sym typeface="+mn-ea"/>
              </a:rPr>
              <a:t>Observer</a:t>
            </a:r>
            <a:endParaRPr lang="en-US" altLang="bs-Latn-BA" b="1" noProof="0" dirty="0" smtClean="0">
              <a:ln w="19050">
                <a:solidFill>
                  <a:srgbClr val="352311"/>
                </a:solidFill>
              </a:ln>
              <a:solidFill>
                <a:srgbClr val="F75D2C"/>
              </a:solidFill>
              <a:effectLst/>
              <a:uLnTx/>
              <a:uFillTx/>
              <a:ea typeface="+mj-ea"/>
              <a:sym typeface="+mn-ea"/>
            </a:endParaRPr>
          </a:p>
          <a:p>
            <a:pPr algn="l" eaLnBrk="1" hangingPunct="1"/>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Defines a one-to-many dependency between objects so that when one object changes state, all its dependents are notified and updated automatically.</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r>
              <a:rPr lang="en-US" altLang="bs-Latn-BA" b="1" noProof="0" dirty="0" smtClean="0">
                <a:ln w="19050">
                  <a:solidFill>
                    <a:srgbClr val="352311"/>
                  </a:solidFill>
                </a:ln>
                <a:solidFill>
                  <a:srgbClr val="F75D2C"/>
                </a:solidFill>
                <a:effectLst/>
                <a:uLnTx/>
                <a:uFillTx/>
                <a:ea typeface="+mj-ea"/>
                <a:sym typeface="+mn-ea"/>
              </a:rPr>
              <a:t>Straight Talk</a:t>
            </a:r>
            <a:endParaRPr lang="en-US" altLang="bs-Latn-BA" sz="2400" b="1" noProof="0" dirty="0" smtClean="0">
              <a:ln w="19050">
                <a:solidFill>
                  <a:srgbClr val="352311"/>
                </a:solidFill>
              </a:ln>
              <a:solidFill>
                <a:srgbClr val="F75D2C"/>
              </a:solidFill>
              <a:effectLst/>
              <a:uLnTx/>
              <a:uFillTx/>
              <a:ea typeface="+mj-ea"/>
              <a:sym typeface="+mn-ea"/>
            </a:endParaRPr>
          </a:p>
          <a:p>
            <a:pPr algn="l" eaLnBrk="1" hangingPunct="1"/>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Change in one object cause a change or action in another.    </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p:txBody>
      </p:sp>
    </p:spTree>
  </p:cSld>
  <p:clrMapOvr>
    <a:masterClrMapping/>
  </p:clrMapOvr>
  <p:transition>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Picture 12"/>
          <p:cNvPicPr>
            <a:picLocks noChangeAspect="1"/>
          </p:cNvPicPr>
          <p:nvPr/>
        </p:nvPicPr>
        <p:blipFill>
          <a:blip r:embed="rId1"/>
          <a:stretch>
            <a:fillRect/>
          </a:stretch>
        </p:blipFill>
        <p:spPr>
          <a:xfrm>
            <a:off x="83185" y="1311910"/>
            <a:ext cx="8848725" cy="4078605"/>
          </a:xfrm>
          <a:prstGeom prst="rect">
            <a:avLst/>
          </a:prstGeom>
          <a:noFill/>
          <a:ln w="9525">
            <a:noFill/>
          </a:ln>
        </p:spPr>
      </p:pic>
    </p:spTree>
  </p:cSld>
  <p:clrMapOvr>
    <a:masterClrMapping/>
  </p:clrMapOvr>
  <p:transition>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4800" y="665480"/>
            <a:ext cx="6781800" cy="456565"/>
          </a:xfrm>
          <a:noFill/>
          <a:ln>
            <a:noFill/>
          </a:ln>
          <a:effectLst/>
          <a:scene3d>
            <a:camera prst="orthographicFront"/>
            <a:lightRig rig="balanced" dir="t"/>
          </a:scene3d>
          <a:sp3d prstMaterial="plastic"/>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defRPr/>
            </a:pPr>
            <a:br>
              <a:rPr lang="en-US" altLang="bs-Latn-BA" sz="2800" dirty="0">
                <a:sym typeface="+mn-ea"/>
              </a:rPr>
            </a:br>
            <a:br>
              <a:rPr lang="en-US" altLang="bs-Latn-BA" sz="2800" dirty="0">
                <a:sym typeface="+mn-ea"/>
              </a:rPr>
            </a:br>
            <a:r>
              <a:rPr lang="en-US" altLang="bs-Latn-BA" sz="3200" dirty="0">
                <a:sym typeface="+mn-ea"/>
              </a:rPr>
              <a:t>Who created design patterns?</a:t>
            </a:r>
            <a:br>
              <a:rPr lang="en-US" altLang="bs-Latn-BA" sz="3200" dirty="0"/>
            </a:br>
            <a:endParaRPr kumimoji="0" lang="en-US" altLang="bs-Latn-BA" sz="3200" b="1" i="0" u="none" strike="noStrike" kern="1200" cap="none" spc="0" normalizeH="0" baseline="0" noProof="0" dirty="0" smtClean="0">
              <a:ln w="19050">
                <a:solidFill>
                  <a:srgbClr val="352311"/>
                </a:solidFill>
              </a:ln>
              <a:solidFill>
                <a:srgbClr val="F75D2C"/>
              </a:solidFill>
              <a:effectLst/>
              <a:uLnTx/>
              <a:uFillTx/>
              <a:latin typeface="Microsoft New Tai Lue" panose="020B0502040204020203" pitchFamily="34" charset="0"/>
              <a:ea typeface="+mj-ea"/>
              <a:cs typeface="Microsoft New Tai Lue" panose="020B0502040204020203" pitchFamily="34" charset="0"/>
            </a:endParaRPr>
          </a:p>
        </p:txBody>
      </p:sp>
      <p:sp>
        <p:nvSpPr>
          <p:cNvPr id="3075" name="Content Placeholder 2"/>
          <p:cNvSpPr>
            <a:spLocks noGrp="1"/>
          </p:cNvSpPr>
          <p:nvPr>
            <p:ph idx="1"/>
          </p:nvPr>
        </p:nvSpPr>
        <p:spPr/>
        <p:txBody>
          <a:bodyPr vert="horz" wrap="square" lIns="91440" tIns="45720" rIns="91440" bIns="45720" anchor="t"/>
          <a:p>
            <a:pPr lvl="1" eaLnBrk="1" hangingPunct="1"/>
            <a:r>
              <a:rPr lang="en-US" altLang="bs-Latn-BA" dirty="0">
                <a:ea typeface="SimSun" panose="02010600030101010101" pitchFamily="2" charset="-122"/>
              </a:rPr>
              <a:t>In 1994, A book was published</a:t>
            </a:r>
            <a:endParaRPr lang="en-US" altLang="bs-Latn-BA" dirty="0">
              <a:ea typeface="SimSun" panose="02010600030101010101" pitchFamily="2" charset="-122"/>
            </a:endParaRPr>
          </a:p>
          <a:p>
            <a:pPr lvl="1" eaLnBrk="1" hangingPunct="1"/>
            <a:r>
              <a:rPr lang="en-US" altLang="bs-Latn-BA" dirty="0">
                <a:ea typeface="SimSun" panose="02010600030101010101" pitchFamily="2" charset="-122"/>
              </a:rPr>
              <a:t>Erich Gamma</a:t>
            </a:r>
            <a:endParaRPr lang="en-US" altLang="bs-Latn-BA" dirty="0">
              <a:ea typeface="SimSun" panose="02010600030101010101" pitchFamily="2" charset="-122"/>
            </a:endParaRPr>
          </a:p>
          <a:p>
            <a:pPr lvl="1" eaLnBrk="1" hangingPunct="1"/>
            <a:r>
              <a:rPr lang="en-US" altLang="bs-Latn-BA" dirty="0">
                <a:ea typeface="SimSun" panose="02010600030101010101" pitchFamily="2" charset="-122"/>
              </a:rPr>
              <a:t>Richard Helm</a:t>
            </a:r>
            <a:endParaRPr lang="en-US" altLang="bs-Latn-BA" dirty="0">
              <a:ea typeface="SimSun" panose="02010600030101010101" pitchFamily="2" charset="-122"/>
            </a:endParaRPr>
          </a:p>
          <a:p>
            <a:pPr lvl="1" eaLnBrk="1" hangingPunct="1"/>
            <a:r>
              <a:rPr lang="en-US" altLang="bs-Latn-BA" dirty="0">
                <a:ea typeface="SimSun" panose="02010600030101010101" pitchFamily="2" charset="-122"/>
              </a:rPr>
              <a:t>Ralph Johnson </a:t>
            </a:r>
            <a:endParaRPr lang="en-US" altLang="bs-Latn-BA" dirty="0">
              <a:ea typeface="SimSun" panose="02010600030101010101" pitchFamily="2" charset="-122"/>
            </a:endParaRPr>
          </a:p>
          <a:p>
            <a:pPr lvl="1" eaLnBrk="1" hangingPunct="1"/>
            <a:r>
              <a:rPr lang="en-US" altLang="bs-Latn-BA" dirty="0">
                <a:ea typeface="SimSun" panose="02010600030101010101" pitchFamily="2" charset="-122"/>
              </a:rPr>
              <a:t>John Vlisside</a:t>
            </a:r>
            <a:endParaRPr lang="en-US" altLang="bs-Latn-BA" dirty="0">
              <a:ea typeface="SimSun" panose="02010600030101010101" pitchFamily="2" charset="-122"/>
            </a:endParaRPr>
          </a:p>
          <a:p>
            <a:pPr marL="457200" lvl="1" indent="0" eaLnBrk="1" hangingPunct="1">
              <a:buNone/>
            </a:pPr>
            <a:r>
              <a:rPr lang="en-US" altLang="bs-Latn-BA" dirty="0">
                <a:ea typeface="SimSun" panose="02010600030101010101" pitchFamily="2" charset="-122"/>
              </a:rPr>
              <a:t>These all collectively known as GoF (Gang of four).</a:t>
            </a:r>
            <a:endParaRPr lang="en-US" altLang="bs-Latn-BA" dirty="0">
              <a:ea typeface="SimSun" panose="02010600030101010101" pitchFamily="2" charset="-122"/>
            </a:endParaRPr>
          </a:p>
          <a:p>
            <a:pPr lvl="1" eaLnBrk="1" hangingPunct="1"/>
            <a:endParaRPr lang="en-US" altLang="bs-Latn-BA" dirty="0">
              <a:ea typeface="SimSun" panose="02010600030101010101" pitchFamily="2" charset="-122"/>
            </a:endParaRPr>
          </a:p>
        </p:txBody>
      </p:sp>
    </p:spTree>
  </p:cSld>
  <p:clrMapOvr>
    <a:masterClrMapping/>
  </p:clrMapOvr>
  <p:transition>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 name="Picture 13"/>
          <p:cNvPicPr>
            <a:picLocks noChangeAspect="1"/>
          </p:cNvPicPr>
          <p:nvPr/>
        </p:nvPicPr>
        <p:blipFill>
          <a:blip r:embed="rId1"/>
          <a:stretch>
            <a:fillRect/>
          </a:stretch>
        </p:blipFill>
        <p:spPr>
          <a:xfrm>
            <a:off x="687070" y="1695450"/>
            <a:ext cx="6726555" cy="3467100"/>
          </a:xfrm>
          <a:prstGeom prst="rect">
            <a:avLst/>
          </a:prstGeom>
          <a:noFill/>
          <a:ln w="9525">
            <a:noFill/>
          </a:ln>
        </p:spPr>
      </p:pic>
    </p:spTree>
  </p:cSld>
  <p:clrMapOvr>
    <a:masterClrMapping/>
  </p:clrMapOvr>
  <p:transition>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Subtitle 2"/>
          <p:cNvSpPr>
            <a:spLocks noGrp="1"/>
          </p:cNvSpPr>
          <p:nvPr>
            <p:ph type="subTitle" idx="1"/>
          </p:nvPr>
        </p:nvSpPr>
        <p:spPr>
          <a:xfrm>
            <a:off x="533400" y="400685"/>
            <a:ext cx="6629400" cy="6050915"/>
          </a:xfrm>
        </p:spPr>
        <p:txBody>
          <a:bodyPr vert="horz" wrap="square" lIns="91440" tIns="45720" rIns="91440" bIns="45720" anchor="t"/>
          <a:p>
            <a:pPr algn="l" eaLnBrk="1" hangingPunct="1"/>
            <a:endParaRPr lang="en-US" altLang="bs-Latn-BA" b="1" noProof="0" dirty="0" smtClean="0">
              <a:ln w="19050">
                <a:solidFill>
                  <a:srgbClr val="352311"/>
                </a:solidFill>
              </a:ln>
              <a:solidFill>
                <a:srgbClr val="F75D2C"/>
              </a:solidFill>
              <a:effectLst/>
              <a:uLnTx/>
              <a:uFillTx/>
              <a:ea typeface="+mj-ea"/>
              <a:sym typeface="+mn-ea"/>
            </a:endParaRPr>
          </a:p>
          <a:p>
            <a:pPr algn="l" eaLnBrk="1" hangingPunct="1"/>
            <a:r>
              <a:rPr lang="en-US" altLang="bs-Latn-BA" b="1" noProof="0" dirty="0" smtClean="0">
                <a:ln w="19050">
                  <a:solidFill>
                    <a:srgbClr val="352311"/>
                  </a:solidFill>
                </a:ln>
                <a:solidFill>
                  <a:srgbClr val="F75D2C"/>
                </a:solidFill>
                <a:effectLst/>
                <a:uLnTx/>
                <a:uFillTx/>
                <a:ea typeface="+mj-ea"/>
                <a:sym typeface="+mn-ea"/>
              </a:rPr>
              <a:t>Examples</a:t>
            </a:r>
            <a:endParaRPr lang="en-US" altLang="bs-Latn-BA" b="1" noProof="0" dirty="0" smtClean="0">
              <a:ln w="19050">
                <a:solidFill>
                  <a:srgbClr val="352311"/>
                </a:solidFill>
              </a:ln>
              <a:solidFill>
                <a:srgbClr val="F75D2C"/>
              </a:solidFill>
              <a:effectLst/>
              <a:uLnTx/>
              <a:uFillTx/>
              <a:ea typeface="+mj-ea"/>
              <a:sym typeface="+mn-ea"/>
            </a:endParaRPr>
          </a:p>
          <a:p>
            <a:pPr algn="l" eaLnBrk="1" hangingPunct="1"/>
            <a:endParaRPr lang="en-US" altLang="bs-Latn-BA" b="1" noProof="0" dirty="0" smtClean="0">
              <a:ln w="19050">
                <a:solidFill>
                  <a:srgbClr val="352311"/>
                </a:solidFill>
              </a:ln>
              <a:solidFill>
                <a:srgbClr val="F75D2C"/>
              </a:solidFill>
              <a:effectLst/>
              <a:uLnTx/>
              <a:uFillTx/>
              <a:ea typeface="+mj-ea"/>
              <a:sym typeface="+mn-ea"/>
            </a:endParaRPr>
          </a:p>
          <a:p>
            <a:pPr marL="342900" indent="-342900" algn="l" eaLnBrk="1" hangingPunct="1">
              <a:buFont typeface="Arial" panose="020B0604020202020204" pitchFamily="34" charset="0"/>
              <a:buChar char="•"/>
            </a:pPr>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Event handling uses the observer pattern.</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marL="342900" indent="-342900" algn="l" eaLnBrk="1" hangingPunct="1">
              <a:buFont typeface="Arial" panose="020B0604020202020204" pitchFamily="34" charset="0"/>
              <a:buChar char="•"/>
            </a:pPr>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Mouse clicks trigger an event as the publishers.</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marL="342900" indent="-342900" algn="l" eaLnBrk="1" hangingPunct="1">
              <a:buFont typeface="Arial" panose="020B0604020202020204" pitchFamily="34" charset="0"/>
              <a:buChar char="•"/>
            </a:pPr>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Object execution an action as the subscriber.</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p:txBody>
      </p:sp>
    </p:spTree>
  </p:cSld>
  <p:clrMapOvr>
    <a:masterClrMapping/>
  </p:clrMapOvr>
  <p:transition>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Subtitle 2"/>
          <p:cNvSpPr>
            <a:spLocks noGrp="1"/>
          </p:cNvSpPr>
          <p:nvPr>
            <p:ph type="subTitle" idx="1"/>
          </p:nvPr>
        </p:nvSpPr>
        <p:spPr>
          <a:xfrm>
            <a:off x="533400" y="400685"/>
            <a:ext cx="6629400" cy="6050915"/>
          </a:xfrm>
        </p:spPr>
        <p:txBody>
          <a:bodyPr vert="horz" wrap="square" lIns="91440" tIns="45720" rIns="91440" bIns="45720" anchor="t"/>
          <a:p>
            <a:pPr algn="l" eaLnBrk="1" hangingPunct="1"/>
            <a:r>
              <a:rPr lang="en-US" altLang="bs-Latn-BA" sz="5400" b="1" noProof="0" dirty="0" smtClean="0">
                <a:ln w="19050">
                  <a:solidFill>
                    <a:srgbClr val="352311"/>
                  </a:solidFill>
                </a:ln>
                <a:solidFill>
                  <a:srgbClr val="F75D2C"/>
                </a:solidFill>
                <a:effectLst/>
                <a:uLnTx/>
                <a:uFillTx/>
                <a:ea typeface="+mj-ea"/>
                <a:sym typeface="+mn-ea"/>
              </a:rPr>
              <a:t>Behavioral</a:t>
            </a:r>
            <a:endParaRPr lang="en-US" altLang="bs-Latn-BA" sz="5400" b="1" noProof="0" dirty="0" smtClean="0">
              <a:ln w="19050">
                <a:solidFill>
                  <a:srgbClr val="352311"/>
                </a:solidFill>
              </a:ln>
              <a:solidFill>
                <a:srgbClr val="F75D2C"/>
              </a:solidFill>
              <a:effectLst/>
              <a:uLnTx/>
              <a:uFillTx/>
              <a:ea typeface="+mj-ea"/>
              <a:sym typeface="+mn-ea"/>
            </a:endParaRPr>
          </a:p>
          <a:p>
            <a:pPr algn="l" eaLnBrk="1" hangingPunct="1"/>
            <a:endParaRPr lang="en-US" altLang="bs-Latn-BA"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r>
              <a:rPr lang="en-US" altLang="bs-Latn-BA" b="1" noProof="0" dirty="0" smtClean="0">
                <a:ln w="19050">
                  <a:solidFill>
                    <a:srgbClr val="352311"/>
                  </a:solidFill>
                </a:ln>
                <a:solidFill>
                  <a:srgbClr val="F75D2C"/>
                </a:solidFill>
                <a:effectLst/>
                <a:uLnTx/>
                <a:uFillTx/>
                <a:ea typeface="+mj-ea"/>
                <a:sym typeface="+mn-ea"/>
              </a:rPr>
              <a:t>Iterator</a:t>
            </a:r>
            <a:endParaRPr lang="en-US" altLang="bs-Latn-BA" b="1" noProof="0" dirty="0" smtClean="0">
              <a:ln w="19050">
                <a:solidFill>
                  <a:srgbClr val="352311"/>
                </a:solidFill>
              </a:ln>
              <a:solidFill>
                <a:srgbClr val="F75D2C"/>
              </a:solidFill>
              <a:effectLst/>
              <a:uLnTx/>
              <a:uFillTx/>
              <a:ea typeface="+mj-ea"/>
              <a:sym typeface="+mn-ea"/>
            </a:endParaRPr>
          </a:p>
          <a:p>
            <a:pPr algn="l" eaLnBrk="1" hangingPunct="1"/>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Provide a way to access the elements of an aggregate object sequentially without exposing its underlying representation.</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r>
              <a:rPr lang="en-US" altLang="bs-Latn-BA" b="1" noProof="0" dirty="0" smtClean="0">
                <a:ln w="19050">
                  <a:solidFill>
                    <a:srgbClr val="352311"/>
                  </a:solidFill>
                </a:ln>
                <a:solidFill>
                  <a:srgbClr val="F75D2C"/>
                </a:solidFill>
                <a:effectLst/>
                <a:uLnTx/>
                <a:uFillTx/>
                <a:ea typeface="+mj-ea"/>
                <a:sym typeface="+mn-ea"/>
              </a:rPr>
              <a:t>Straight Talk</a:t>
            </a:r>
            <a:endParaRPr lang="en-US" altLang="bs-Latn-BA" sz="2400" b="1" noProof="0" dirty="0" smtClean="0">
              <a:ln w="19050">
                <a:solidFill>
                  <a:srgbClr val="352311"/>
                </a:solidFill>
              </a:ln>
              <a:solidFill>
                <a:srgbClr val="F75D2C"/>
              </a:solidFill>
              <a:effectLst/>
              <a:uLnTx/>
              <a:uFillTx/>
              <a:ea typeface="+mj-ea"/>
              <a:sym typeface="+mn-ea"/>
            </a:endParaRPr>
          </a:p>
          <a:p>
            <a:pPr algn="l" eaLnBrk="1" hangingPunct="1"/>
            <a:r>
              <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rPr>
              <a:t>Provides a way to access and iterate through collections in the same way, regardless of type.  </a:t>
            </a:r>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algn="l" eaLnBrk="1" hangingPunct="1"/>
            <a:endParaRPr lang="en-US" altLang="bs-Latn-BA" sz="2400"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p:txBody>
      </p:sp>
    </p:spTree>
  </p:cSld>
  <p:clrMapOvr>
    <a:masterClrMapping/>
  </p:clrMapOvr>
  <p:transition>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Picture 11"/>
          <p:cNvPicPr>
            <a:picLocks noChangeAspect="1"/>
          </p:cNvPicPr>
          <p:nvPr/>
        </p:nvPicPr>
        <p:blipFill>
          <a:blip r:embed="rId1"/>
          <a:stretch>
            <a:fillRect/>
          </a:stretch>
        </p:blipFill>
        <p:spPr>
          <a:xfrm>
            <a:off x="346710" y="1242060"/>
            <a:ext cx="7762240" cy="4192270"/>
          </a:xfrm>
          <a:prstGeom prst="rect">
            <a:avLst/>
          </a:prstGeom>
          <a:noFill/>
          <a:ln w="9525">
            <a:noFill/>
          </a:ln>
        </p:spPr>
      </p:pic>
    </p:spTree>
  </p:cSld>
  <p:clrMapOvr>
    <a:masterClrMapping/>
  </p:clrMapOvr>
  <p:transition>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Picture 10"/>
          <p:cNvPicPr>
            <a:picLocks noChangeAspect="1"/>
          </p:cNvPicPr>
          <p:nvPr/>
        </p:nvPicPr>
        <p:blipFill>
          <a:blip r:embed="rId1"/>
          <a:stretch>
            <a:fillRect/>
          </a:stretch>
        </p:blipFill>
        <p:spPr>
          <a:xfrm>
            <a:off x="158115" y="2039620"/>
            <a:ext cx="7491730" cy="1694815"/>
          </a:xfrm>
          <a:prstGeom prst="rect">
            <a:avLst/>
          </a:prstGeom>
          <a:noFill/>
          <a:ln w="9525">
            <a:noFill/>
          </a:ln>
        </p:spPr>
      </p:pic>
    </p:spTree>
  </p:cSld>
  <p:clrMapOvr>
    <a:masterClrMapping/>
  </p:clrMapOvr>
  <p:transition>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3890" y="2636838"/>
            <a:ext cx="6781800" cy="1143000"/>
          </a:xfrm>
          <a:noFill/>
          <a:ln>
            <a:noFill/>
          </a:ln>
          <a:effectLst/>
          <a:scene3d>
            <a:camera prst="orthographicFront"/>
            <a:lightRig rig="balanced" dir="t"/>
          </a:scene3d>
          <a:sp3d prstMaterial="plastic"/>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bs-Latn-BA" sz="5400" b="1" i="0" u="none" strike="noStrike" kern="1200" cap="none" spc="0" normalizeH="0" baseline="0" noProof="0" dirty="0" smtClean="0">
                <a:ln w="19050">
                  <a:solidFill>
                    <a:srgbClr val="352311"/>
                  </a:solidFill>
                </a:ln>
                <a:solidFill>
                  <a:srgbClr val="F75D2C"/>
                </a:solidFill>
                <a:effectLst/>
                <a:uLnTx/>
                <a:uFillTx/>
                <a:latin typeface="Microsoft New Tai Lue" panose="020B0502040204020203" pitchFamily="34" charset="0"/>
                <a:ea typeface="+mj-ea"/>
                <a:cs typeface="Microsoft New Tai Lue" panose="020B0502040204020203" pitchFamily="34" charset="0"/>
              </a:rPr>
              <a:t>Thanks</a:t>
            </a:r>
            <a:endParaRPr kumimoji="0" lang="en-US" altLang="bs-Latn-BA" sz="5400" b="1" i="0" u="none" strike="noStrike" kern="1200" cap="none" spc="0" normalizeH="0" baseline="0" noProof="0" dirty="0" smtClean="0">
              <a:ln w="19050">
                <a:solidFill>
                  <a:srgbClr val="352311"/>
                </a:solidFill>
              </a:ln>
              <a:solidFill>
                <a:srgbClr val="F75D2C"/>
              </a:solidFill>
              <a:effectLst/>
              <a:uLnTx/>
              <a:uFillTx/>
              <a:latin typeface="Microsoft New Tai Lue" panose="020B0502040204020203" pitchFamily="34" charset="0"/>
              <a:ea typeface="+mj-ea"/>
              <a:cs typeface="Microsoft New Tai Lue" panose="020B0502040204020203" pitchFamily="34" charset="0"/>
            </a:endParaRPr>
          </a:p>
        </p:txBody>
      </p:sp>
    </p:spTree>
  </p:cSld>
  <p:clrMapOvr>
    <a:masterClrMapping/>
  </p:clrMapOvr>
  <p:transition>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noFill/>
          <a:ln>
            <a:noFill/>
          </a:ln>
          <a:effectLst/>
          <a:scene3d>
            <a:camera prst="orthographicFront"/>
            <a:lightRig rig="balanced" dir="t"/>
          </a:scene3d>
          <a:sp3d prstMaterial="plastic"/>
        </p:spPr>
        <p:txBody>
          <a:bodyPr vert="horz" lIns="91440" tIns="45720" rIns="91440" bIns="45720" rtlCol="0" anchor="b">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bs-Latn-BA" sz="5400" b="1" i="0" u="none" strike="noStrike" kern="1200" cap="none" spc="0" normalizeH="0" baseline="0" noProof="0" dirty="0" smtClean="0">
                <a:ln w="19050">
                  <a:solidFill>
                    <a:srgbClr val="352311"/>
                  </a:solidFill>
                </a:ln>
                <a:solidFill>
                  <a:srgbClr val="F75D2C"/>
                </a:solidFill>
                <a:effectLst/>
                <a:uLnTx/>
                <a:uFillTx/>
                <a:latin typeface="Microsoft New Tai Lue" panose="020B0502040204020203" pitchFamily="34" charset="0"/>
                <a:ea typeface="+mj-ea"/>
                <a:cs typeface="Microsoft New Tai Lue" panose="020B0502040204020203" pitchFamily="34" charset="0"/>
              </a:rPr>
              <a:t>Questions </a:t>
            </a:r>
            <a:endParaRPr kumimoji="0" lang="en-US" altLang="bs-Latn-BA" sz="5400" b="1" i="0" u="none" strike="noStrike" kern="1200" cap="none" spc="0" normalizeH="0" baseline="0" noProof="0" dirty="0" smtClean="0">
              <a:ln w="19050">
                <a:solidFill>
                  <a:srgbClr val="352311"/>
                </a:solidFill>
              </a:ln>
              <a:solidFill>
                <a:srgbClr val="F75D2C"/>
              </a:solidFill>
              <a:effectLst/>
              <a:uLnTx/>
              <a:uFillTx/>
              <a:latin typeface="Microsoft New Tai Lue" panose="020B0502040204020203" pitchFamily="34" charset="0"/>
              <a:ea typeface="+mj-ea"/>
              <a:cs typeface="Microsoft New Tai Lue" panose="020B0502040204020203" pitchFamily="34" charset="0"/>
            </a:endParaRPr>
          </a:p>
        </p:txBody>
      </p:sp>
    </p:spTree>
  </p:cSld>
  <p:clrMapOvr>
    <a:masterClrMapping/>
  </p:clrMapOvr>
  <p:transition>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23900" y="1955800"/>
            <a:ext cx="6629400" cy="1777365"/>
          </a:xfrm>
          <a:noFill/>
          <a:ln>
            <a:noFill/>
          </a:ln>
          <a:effectLst/>
          <a:scene3d>
            <a:camera prst="orthographicFront"/>
            <a:lightRig rig="balanced" dir="t"/>
          </a:scene3d>
          <a:sp3d prstMaterial="plastic"/>
        </p:spPr>
        <p:txBody>
          <a:bodyPr vert="horz" lIns="91440" tIns="45720" rIns="91440" bIns="45720" rtlCol="0" anchor="b">
            <a:noAutofit/>
          </a:bodyPr>
          <a:lstStyle/>
          <a:p>
            <a:pPr marL="0" marR="0" lvl="0" indent="0" algn="ctr" defTabSz="914400" rtl="0" eaLnBrk="1" fontAlgn="auto" latinLnBrk="0" hangingPunct="1">
              <a:lnSpc>
                <a:spcPct val="100000"/>
              </a:lnSpc>
              <a:spcBef>
                <a:spcPct val="0"/>
              </a:spcBef>
              <a:spcAft>
                <a:spcPts val="0"/>
              </a:spcAft>
              <a:buClrTx/>
              <a:buSzTx/>
              <a:buFontTx/>
              <a:buNone/>
              <a:defRPr/>
            </a:pPr>
            <a:br>
              <a:rPr kumimoji="0" lang="en-US" altLang="bs-Latn-BA" sz="5400" b="1" i="0" u="none" strike="noStrike" kern="1200" cap="none" spc="0" normalizeH="0" baseline="0" noProof="0" dirty="0" smtClean="0">
                <a:ln w="19050">
                  <a:solidFill>
                    <a:srgbClr val="352311"/>
                  </a:solidFill>
                </a:ln>
                <a:solidFill>
                  <a:srgbClr val="F75D2C"/>
                </a:solidFill>
                <a:effectLst/>
                <a:uLnTx/>
                <a:uFillTx/>
                <a:latin typeface="Microsoft New Tai Lue" panose="020B0502040204020203" pitchFamily="34" charset="0"/>
                <a:ea typeface="+mj-ea"/>
                <a:cs typeface="Microsoft New Tai Lue" panose="020B0502040204020203" pitchFamily="34" charset="0"/>
              </a:rPr>
            </a:br>
            <a:br>
              <a:rPr kumimoji="0" lang="en-US" altLang="bs-Latn-BA" sz="5400" b="1" i="0" u="none" strike="noStrike" kern="1200" cap="none" spc="0" normalizeH="0" baseline="0" noProof="0" dirty="0" smtClean="0">
                <a:ln w="19050">
                  <a:solidFill>
                    <a:srgbClr val="352311"/>
                  </a:solidFill>
                </a:ln>
                <a:solidFill>
                  <a:srgbClr val="F75D2C"/>
                </a:solidFill>
                <a:effectLst/>
                <a:uLnTx/>
                <a:uFillTx/>
                <a:latin typeface="Microsoft New Tai Lue" panose="020B0502040204020203" pitchFamily="34" charset="0"/>
                <a:ea typeface="+mj-ea"/>
                <a:cs typeface="Microsoft New Tai Lue" panose="020B0502040204020203" pitchFamily="34" charset="0"/>
              </a:rPr>
            </a:br>
            <a:r>
              <a:rPr kumimoji="0" lang="en-US" altLang="bs-Latn-BA" sz="5400" b="1" i="0" u="none" strike="noStrike" kern="1200" cap="none" spc="0" normalizeH="0" baseline="0" noProof="0" dirty="0" smtClean="0">
                <a:ln w="19050">
                  <a:solidFill>
                    <a:srgbClr val="352311"/>
                  </a:solidFill>
                </a:ln>
                <a:solidFill>
                  <a:srgbClr val="F75D2C"/>
                </a:solidFill>
                <a:effectLst/>
                <a:uLnTx/>
                <a:uFillTx/>
                <a:latin typeface="Microsoft New Tai Lue" panose="020B0502040204020203" pitchFamily="34" charset="0"/>
                <a:ea typeface="+mj-ea"/>
                <a:cs typeface="Microsoft New Tai Lue" panose="020B0502040204020203" pitchFamily="34" charset="0"/>
              </a:rPr>
              <a:t>Do I really need to use design patterns? </a:t>
            </a:r>
            <a:endParaRPr kumimoji="0" lang="en-US" altLang="bs-Latn-BA" sz="5400" b="1" i="0" u="none" strike="noStrike" kern="1200" cap="none" spc="0" normalizeH="0" baseline="0" noProof="0" dirty="0" smtClean="0">
              <a:ln w="19050">
                <a:solidFill>
                  <a:srgbClr val="352311"/>
                </a:solidFill>
              </a:ln>
              <a:solidFill>
                <a:srgbClr val="F75D2C"/>
              </a:solidFill>
              <a:effectLst/>
              <a:uLnTx/>
              <a:uFillTx/>
              <a:latin typeface="Microsoft New Tai Lue" panose="020B0502040204020203" pitchFamily="34" charset="0"/>
              <a:ea typeface="+mj-ea"/>
              <a:cs typeface="Microsoft New Tai Lue" panose="020B0502040204020203" pitchFamily="34" charset="0"/>
            </a:endParaRPr>
          </a:p>
        </p:txBody>
      </p:sp>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533400" y="1360170"/>
            <a:ext cx="6629400" cy="1470025"/>
          </a:xfrm>
          <a:noFill/>
          <a:ln>
            <a:noFill/>
          </a:ln>
          <a:effectLst/>
          <a:scene3d>
            <a:camera prst="orthographicFront"/>
            <a:lightRig rig="balanced" dir="t"/>
          </a:scene3d>
          <a:sp3d prstMaterial="plastic"/>
        </p:spPr>
        <p:txBody>
          <a:bodyPr vert="horz" lIns="91440" tIns="45720" rIns="91440" bIns="45720" rtlCol="0" anchor="b">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bs-Latn-BA" sz="5400" b="1" i="0" u="none" strike="noStrike" kern="1200" cap="none" spc="0" normalizeH="0" baseline="0" noProof="0" dirty="0" smtClean="0">
                <a:ln w="19050">
                  <a:solidFill>
                    <a:srgbClr val="352311"/>
                  </a:solidFill>
                </a:ln>
                <a:solidFill>
                  <a:srgbClr val="F75D2C"/>
                </a:solidFill>
                <a:effectLst/>
                <a:uLnTx/>
                <a:uFillTx/>
                <a:latin typeface="Microsoft New Tai Lue" panose="020B0502040204020203" pitchFamily="34" charset="0"/>
                <a:ea typeface="+mj-ea"/>
                <a:cs typeface="Microsoft New Tai Lue" panose="020B0502040204020203" pitchFamily="34" charset="0"/>
              </a:rPr>
              <a:t>Answer</a:t>
            </a:r>
            <a:endParaRPr kumimoji="0" lang="en-US" altLang="bs-Latn-BA" sz="5400" b="1" i="0" u="none" strike="noStrike" kern="1200" cap="none" spc="0" normalizeH="0" baseline="0" noProof="0" dirty="0" smtClean="0">
              <a:ln w="19050">
                <a:solidFill>
                  <a:srgbClr val="352311"/>
                </a:solidFill>
              </a:ln>
              <a:solidFill>
                <a:srgbClr val="F75D2C"/>
              </a:solidFill>
              <a:effectLst/>
              <a:uLnTx/>
              <a:uFillTx/>
              <a:latin typeface="Microsoft New Tai Lue" panose="020B0502040204020203" pitchFamily="34" charset="0"/>
              <a:ea typeface="+mj-ea"/>
              <a:cs typeface="Microsoft New Tai Lue" panose="020B0502040204020203" pitchFamily="34" charset="0"/>
            </a:endParaRPr>
          </a:p>
        </p:txBody>
      </p:sp>
      <p:sp>
        <p:nvSpPr>
          <p:cNvPr id="2051" name="Subtitle 2"/>
          <p:cNvSpPr>
            <a:spLocks noGrp="1"/>
          </p:cNvSpPr>
          <p:nvPr>
            <p:ph type="subTitle" idx="1"/>
          </p:nvPr>
        </p:nvSpPr>
        <p:spPr>
          <a:xfrm>
            <a:off x="533400" y="2918460"/>
            <a:ext cx="6629400" cy="1545590"/>
          </a:xfrm>
          <a:ln/>
        </p:spPr>
        <p:txBody>
          <a:bodyPr vert="horz" wrap="square" lIns="91440" tIns="45720" rIns="91440" bIns="45720" anchor="t"/>
          <a:p>
            <a:pPr eaLnBrk="1" hangingPunct="1"/>
            <a:r>
              <a:rPr lang="en-US" altLang="bs-Latn-BA" kern="1200" dirty="0">
                <a:latin typeface="Microsoft New Tai Lue" panose="020B0502040204020203" pitchFamily="34" charset="0"/>
                <a:ea typeface="Microsoft New Tai Lue" panose="020B0502040204020203" pitchFamily="34" charset="0"/>
                <a:cs typeface="Microsoft New Tai Lue" panose="020B0502040204020203" pitchFamily="34" charset="0"/>
              </a:rPr>
              <a:t>No, It is not necessary and compulsory to use design pattern in your code.</a:t>
            </a:r>
            <a:endParaRPr lang="en-US" altLang="bs-Latn-BA"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a:p>
            <a:pPr eaLnBrk="1" hangingPunct="1"/>
            <a:r>
              <a:rPr lang="en-US" altLang="bs-Latn-BA" kern="1200" dirty="0">
                <a:latin typeface="Microsoft New Tai Lue" panose="020B0502040204020203" pitchFamily="34" charset="0"/>
                <a:ea typeface="Microsoft New Tai Lue" panose="020B0502040204020203" pitchFamily="34" charset="0"/>
                <a:cs typeface="Microsoft New Tai Lue" panose="020B0502040204020203" pitchFamily="34" charset="0"/>
              </a:rPr>
              <a:t>    BUT.... </a:t>
            </a:r>
            <a:endParaRPr lang="en-US" altLang="bs-Latn-BA" kern="1200" dirty="0">
              <a:latin typeface="Microsoft New Tai Lue" panose="020B0502040204020203" pitchFamily="34" charset="0"/>
              <a:ea typeface="Microsoft New Tai Lue" panose="020B0502040204020203" pitchFamily="34" charset="0"/>
              <a:cs typeface="Microsoft New Tai Lue" panose="020B0502040204020203" pitchFamily="34" charset="0"/>
            </a:endParaRPr>
          </a:p>
        </p:txBody>
      </p:sp>
    </p:spTree>
  </p:cSld>
  <p:clrMapOvr>
    <a:masterClrMapping/>
  </p:clrMapOvr>
  <p:transition>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48970" y="1551940"/>
            <a:ext cx="6629400" cy="3348355"/>
          </a:xfrm>
          <a:noFill/>
          <a:ln>
            <a:noFill/>
          </a:ln>
          <a:effectLst/>
          <a:scene3d>
            <a:camera prst="orthographicFront"/>
            <a:lightRig rig="balanced" dir="t"/>
          </a:scene3d>
          <a:sp3d prstMaterial="plastic"/>
        </p:spPr>
        <p:txBody>
          <a:bodyPr vert="horz" lIns="91440" tIns="45720" rIns="91440" bIns="45720" rtlCol="0" anchor="b">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bs-Latn-BA" sz="5400" b="1" i="0" u="none" strike="noStrike" kern="1200" cap="none" spc="0" normalizeH="0" baseline="0" noProof="0" dirty="0" smtClean="0">
                <a:ln w="19050">
                  <a:solidFill>
                    <a:srgbClr val="352311"/>
                  </a:solidFill>
                </a:ln>
                <a:solidFill>
                  <a:srgbClr val="F75D2C"/>
                </a:solidFill>
                <a:effectLst/>
                <a:uLnTx/>
                <a:uFillTx/>
                <a:latin typeface="Microsoft New Tai Lue" panose="020B0502040204020203" pitchFamily="34" charset="0"/>
                <a:ea typeface="+mj-ea"/>
                <a:cs typeface="Microsoft New Tai Lue" panose="020B0502040204020203" pitchFamily="34" charset="0"/>
              </a:rPr>
              <a:t>What are the benifits If I use design patterns in my code.</a:t>
            </a:r>
            <a:endParaRPr kumimoji="0" lang="en-US" altLang="bs-Latn-BA" sz="5400" b="1" i="0" u="none" strike="noStrike" kern="1200" cap="none" spc="0" normalizeH="0" baseline="0" noProof="0" dirty="0" smtClean="0">
              <a:ln w="19050">
                <a:solidFill>
                  <a:srgbClr val="352311"/>
                </a:solidFill>
              </a:ln>
              <a:solidFill>
                <a:srgbClr val="F75D2C"/>
              </a:solidFill>
              <a:effectLst/>
              <a:uLnTx/>
              <a:uFillTx/>
              <a:latin typeface="Microsoft New Tai Lue" panose="020B0502040204020203" pitchFamily="34" charset="0"/>
              <a:ea typeface="+mj-ea"/>
              <a:cs typeface="Microsoft New Tai Lue" panose="020B0502040204020203" pitchFamily="34" charset="0"/>
            </a:endParaRPr>
          </a:p>
        </p:txBody>
      </p:sp>
    </p:spTree>
  </p:cSld>
  <p:clrMapOvr>
    <a:masterClrMapping/>
  </p:clrMapOvr>
  <p:transition>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4800" y="350838"/>
            <a:ext cx="6781800" cy="1143000"/>
          </a:xfrm>
          <a:noFill/>
          <a:ln>
            <a:noFill/>
          </a:ln>
          <a:effectLst/>
          <a:scene3d>
            <a:camera prst="orthographicFront"/>
            <a:lightRig rig="balanced" dir="t"/>
          </a:scene3d>
          <a:sp3d prstMaterial="plastic"/>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bs-Latn-BA" sz="3200" b="1" i="0" u="none" strike="noStrike" kern="1200" cap="none" spc="0" normalizeH="0" baseline="0" noProof="0" dirty="0" smtClean="0">
                <a:ln w="19050">
                  <a:solidFill>
                    <a:srgbClr val="352311"/>
                  </a:solidFill>
                </a:ln>
                <a:solidFill>
                  <a:srgbClr val="F75D2C"/>
                </a:solidFill>
                <a:effectLst/>
                <a:uLnTx/>
                <a:uFillTx/>
                <a:latin typeface="Microsoft New Tai Lue" panose="020B0502040204020203" pitchFamily="34" charset="0"/>
                <a:ea typeface="+mj-ea"/>
                <a:cs typeface="Microsoft New Tai Lue" panose="020B0502040204020203" pitchFamily="34" charset="0"/>
              </a:rPr>
              <a:t>Benefits of using design patterns</a:t>
            </a:r>
            <a:endParaRPr kumimoji="0" lang="en-US" altLang="bs-Latn-BA" sz="3200" b="1" i="0" u="none" strike="noStrike" kern="1200" cap="none" spc="0" normalizeH="0" baseline="0" noProof="0" dirty="0" smtClean="0">
              <a:ln w="19050">
                <a:solidFill>
                  <a:srgbClr val="352311"/>
                </a:solidFill>
              </a:ln>
              <a:solidFill>
                <a:srgbClr val="F75D2C"/>
              </a:solidFill>
              <a:effectLst/>
              <a:uLnTx/>
              <a:uFillTx/>
              <a:latin typeface="Microsoft New Tai Lue" panose="020B0502040204020203" pitchFamily="34" charset="0"/>
              <a:ea typeface="+mj-ea"/>
              <a:cs typeface="Microsoft New Tai Lue" panose="020B0502040204020203" pitchFamily="34" charset="0"/>
            </a:endParaRPr>
          </a:p>
        </p:txBody>
      </p:sp>
      <p:sp>
        <p:nvSpPr>
          <p:cNvPr id="3075" name="Content Placeholder 2"/>
          <p:cNvSpPr>
            <a:spLocks noGrp="1"/>
          </p:cNvSpPr>
          <p:nvPr>
            <p:ph idx="1"/>
          </p:nvPr>
        </p:nvSpPr>
        <p:spPr/>
        <p:txBody>
          <a:bodyPr vert="horz" wrap="square" lIns="91440" tIns="45720" rIns="91440" bIns="45720" anchor="t"/>
          <a:p>
            <a:pPr eaLnBrk="1" hangingPunct="1"/>
            <a:r>
              <a:rPr lang="en-US" altLang="bs-Latn-BA" dirty="0"/>
              <a:t>Using testable/Proven solutions</a:t>
            </a:r>
            <a:endParaRPr lang="en-US" altLang="bs-Latn-BA" dirty="0"/>
          </a:p>
          <a:p>
            <a:pPr eaLnBrk="1" hangingPunct="1"/>
            <a:r>
              <a:rPr lang="en-US" altLang="bs-Latn-BA" dirty="0"/>
              <a:t>Code readability</a:t>
            </a:r>
            <a:endParaRPr lang="en-US" altLang="bs-Latn-BA" dirty="0"/>
          </a:p>
          <a:p>
            <a:pPr eaLnBrk="1" hangingPunct="1"/>
            <a:r>
              <a:rPr lang="en-US" altLang="bs-Latn-BA" dirty="0"/>
              <a:t>Maintaibility</a:t>
            </a:r>
            <a:endParaRPr lang="en-US" altLang="bs-Latn-BA" dirty="0"/>
          </a:p>
          <a:p>
            <a:pPr eaLnBrk="1" hangingPunct="1"/>
            <a:r>
              <a:rPr lang="en-US" altLang="bs-Latn-BA" dirty="0"/>
              <a:t>Easy extension</a:t>
            </a:r>
            <a:endParaRPr lang="en-US" altLang="bs-Latn-BA" dirty="0"/>
          </a:p>
          <a:p>
            <a:pPr eaLnBrk="1" hangingPunct="1"/>
            <a:r>
              <a:rPr lang="en-US" altLang="bs-Latn-BA" dirty="0"/>
              <a:t>Following Industry Standards</a:t>
            </a:r>
            <a:endParaRPr lang="en-US" altLang="bs-Latn-BA" dirty="0"/>
          </a:p>
          <a:p>
            <a:pPr eaLnBrk="1" hangingPunct="1"/>
            <a:r>
              <a:rPr lang="en-US" altLang="bs-Latn-BA" dirty="0"/>
              <a:t>Speed up the development </a:t>
            </a:r>
            <a:endParaRPr lang="en-US" altLang="bs-Latn-BA" dirty="0"/>
          </a:p>
          <a:p>
            <a:pPr eaLnBrk="1" hangingPunct="1"/>
            <a:r>
              <a:rPr lang="en-US" altLang="bs-Latn-BA" dirty="0"/>
              <a:t>Career motivation</a:t>
            </a:r>
            <a:endParaRPr lang="en-US" altLang="bs-Latn-BA" dirty="0"/>
          </a:p>
          <a:p>
            <a:pPr eaLnBrk="1" hangingPunct="1"/>
            <a:r>
              <a:rPr lang="en-US" altLang="bs-Latn-BA" dirty="0"/>
              <a:t>Clear code</a:t>
            </a:r>
            <a:endParaRPr lang="en-US" altLang="bs-Latn-BA" dirty="0"/>
          </a:p>
          <a:p>
            <a:pPr eaLnBrk="1" hangingPunct="1"/>
            <a:endParaRPr lang="en-US" altLang="bs-Latn-BA" dirty="0"/>
          </a:p>
          <a:p>
            <a:pPr marL="457200" lvl="1" indent="0" eaLnBrk="1" hangingPunct="1">
              <a:buNone/>
            </a:pPr>
            <a:endParaRPr lang="en-US" altLang="bs-Latn-BA" dirty="0">
              <a:ea typeface="SimSun" panose="02010600030101010101" pitchFamily="2" charset="-122"/>
            </a:endParaRPr>
          </a:p>
          <a:p>
            <a:pPr lvl="1" eaLnBrk="1" hangingPunct="1"/>
            <a:endParaRPr lang="en-US" altLang="bs-Latn-BA" dirty="0">
              <a:ea typeface="SimSun" panose="02010600030101010101" pitchFamily="2" charset="-122"/>
            </a:endParaRPr>
          </a:p>
        </p:txBody>
      </p:sp>
    </p:spTree>
  </p:cSld>
  <p:clrMapOvr>
    <a:masterClrMapping/>
  </p:clrMapOvr>
  <p:transition>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4800" y="350838"/>
            <a:ext cx="6781800" cy="1143000"/>
          </a:xfrm>
          <a:noFill/>
          <a:ln>
            <a:noFill/>
          </a:ln>
          <a:effectLst/>
          <a:scene3d>
            <a:camera prst="orthographicFront"/>
            <a:lightRig rig="balanced" dir="t"/>
          </a:scene3d>
          <a:sp3d prstMaterial="plastic"/>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bs-Latn-BA" sz="3200" b="1" i="0" u="none" strike="noStrike" kern="1200" cap="none" spc="0" normalizeH="0" baseline="0" noProof="0" dirty="0" smtClean="0">
                <a:ln w="19050">
                  <a:solidFill>
                    <a:srgbClr val="352311"/>
                  </a:solidFill>
                </a:ln>
                <a:solidFill>
                  <a:srgbClr val="F75D2C"/>
                </a:solidFill>
                <a:effectLst/>
                <a:uLnTx/>
                <a:uFillTx/>
                <a:latin typeface="Microsoft New Tai Lue" panose="020B0502040204020203" pitchFamily="34" charset="0"/>
                <a:ea typeface="+mj-ea"/>
                <a:cs typeface="Microsoft New Tai Lue" panose="020B0502040204020203" pitchFamily="34" charset="0"/>
              </a:rPr>
              <a:t>Categories of Design Patterns</a:t>
            </a:r>
            <a:endParaRPr kumimoji="0" lang="en-US" altLang="bs-Latn-BA" sz="3200" b="1" i="0" u="none" strike="noStrike" kern="1200" cap="none" spc="0" normalizeH="0" baseline="0" noProof="0" dirty="0" smtClean="0">
              <a:ln w="19050">
                <a:solidFill>
                  <a:srgbClr val="352311"/>
                </a:solidFill>
              </a:ln>
              <a:solidFill>
                <a:srgbClr val="F75D2C"/>
              </a:solidFill>
              <a:effectLst/>
              <a:uLnTx/>
              <a:uFillTx/>
              <a:latin typeface="Microsoft New Tai Lue" panose="020B0502040204020203" pitchFamily="34" charset="0"/>
              <a:ea typeface="+mj-ea"/>
              <a:cs typeface="Microsoft New Tai Lue" panose="020B0502040204020203" pitchFamily="34" charset="0"/>
            </a:endParaRPr>
          </a:p>
        </p:txBody>
      </p:sp>
      <p:sp>
        <p:nvSpPr>
          <p:cNvPr id="3075" name="Content Placeholder 2"/>
          <p:cNvSpPr>
            <a:spLocks noGrp="1"/>
          </p:cNvSpPr>
          <p:nvPr>
            <p:ph idx="1"/>
          </p:nvPr>
        </p:nvSpPr>
        <p:spPr/>
        <p:txBody>
          <a:bodyPr vert="horz" wrap="square" lIns="91440" tIns="45720" rIns="91440" bIns="45720" anchor="t"/>
          <a:p>
            <a:pPr eaLnBrk="1" hangingPunct="1"/>
            <a:r>
              <a:rPr lang="en-US" altLang="bs-Latn-BA" dirty="0"/>
              <a:t>As per the GoF there are 23 design patterns that fall under the three category</a:t>
            </a:r>
            <a:endParaRPr lang="en-US" altLang="bs-Latn-BA" dirty="0"/>
          </a:p>
          <a:p>
            <a:pPr marL="514350" indent="-514350" eaLnBrk="1" hangingPunct="1">
              <a:buFont typeface="+mj-lt"/>
              <a:buAutoNum type="arabicPeriod"/>
            </a:pPr>
            <a:r>
              <a:rPr lang="en-US" altLang="bs-Latn-BA" dirty="0"/>
              <a:t>Creational</a:t>
            </a:r>
            <a:endParaRPr lang="en-US" altLang="bs-Latn-BA" dirty="0"/>
          </a:p>
          <a:p>
            <a:pPr marL="514350" indent="-514350" eaLnBrk="1" hangingPunct="1">
              <a:buFont typeface="+mj-lt"/>
              <a:buAutoNum type="arabicPeriod"/>
            </a:pPr>
            <a:r>
              <a:rPr lang="en-US" altLang="bs-Latn-BA" dirty="0"/>
              <a:t>Structural</a:t>
            </a:r>
            <a:endParaRPr lang="en-US" altLang="bs-Latn-BA" dirty="0"/>
          </a:p>
          <a:p>
            <a:pPr marL="514350" indent="-514350" eaLnBrk="1" hangingPunct="1">
              <a:buFont typeface="+mj-lt"/>
              <a:buAutoNum type="arabicPeriod"/>
            </a:pPr>
            <a:r>
              <a:rPr lang="en-US" altLang="bs-Latn-BA" dirty="0"/>
              <a:t>Behavioral</a:t>
            </a:r>
            <a:endParaRPr lang="en-US" altLang="bs-Latn-BA" dirty="0"/>
          </a:p>
          <a:p>
            <a:pPr eaLnBrk="1" hangingPunct="1"/>
            <a:endParaRPr lang="en-US" altLang="bs-Latn-BA" dirty="0"/>
          </a:p>
          <a:p>
            <a:pPr marL="457200" lvl="1" indent="0" eaLnBrk="1" hangingPunct="1">
              <a:buNone/>
            </a:pPr>
            <a:endParaRPr lang="en-US" altLang="bs-Latn-BA" dirty="0">
              <a:ea typeface="SimSun" panose="02010600030101010101" pitchFamily="2" charset="-122"/>
            </a:endParaRPr>
          </a:p>
          <a:p>
            <a:pPr lvl="1" eaLnBrk="1" hangingPunct="1"/>
            <a:endParaRPr lang="en-US" altLang="bs-Latn-BA" dirty="0">
              <a:ea typeface="SimSun" panose="02010600030101010101" pitchFamily="2" charset="-122"/>
            </a:endParaRPr>
          </a:p>
        </p:txBody>
      </p:sp>
    </p:spTree>
  </p:cSld>
  <p:clrMapOvr>
    <a:masterClrMapping/>
  </p:clrMapOvr>
  <p:transition>
    <p:randomBar dir="vert"/>
  </p:transition>
</p:sld>
</file>

<file path=ppt/theme/theme1.xml><?xml version="1.0" encoding="utf-8"?>
<a:theme xmlns:a="http://schemas.openxmlformats.org/drawingml/2006/main" name="Cup-Noodles-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p-Noodles-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4639</Words>
  <Application>WPS Presentation</Application>
  <PresentationFormat>全屏显示(4:3)</PresentationFormat>
  <Paragraphs>192</Paragraphs>
  <Slides>35</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35</vt:i4>
      </vt:variant>
    </vt:vector>
  </HeadingPairs>
  <TitlesOfParts>
    <vt:vector size="44" baseType="lpstr">
      <vt:lpstr>Arial</vt:lpstr>
      <vt:lpstr>SimSun</vt:lpstr>
      <vt:lpstr>Wingdings</vt:lpstr>
      <vt:lpstr>Calibri</vt:lpstr>
      <vt:lpstr>Microsoft New Tai Lue</vt:lpstr>
      <vt:lpstr>Microsoft YaHei</vt:lpstr>
      <vt:lpstr>Arial Unicode MS</vt:lpstr>
      <vt:lpstr>Cup-Noodles-PowerPoint-Template</vt:lpstr>
      <vt:lpstr>1_Cup-Noodles-PowerPoint-Template</vt:lpstr>
      <vt:lpstr>Design Patterns</vt:lpstr>
      <vt:lpstr>PowerPoint 演示文稿</vt:lpstr>
      <vt:lpstr>Design Patterns</vt:lpstr>
      <vt:lpstr>Presentation Title</vt:lpstr>
      <vt:lpstr>Questions </vt:lpstr>
      <vt:lpstr>PowerPoint 演示文稿</vt:lpstr>
      <vt:lpstr>Answer</vt:lpstr>
      <vt:lpstr>Benifits</vt:lpstr>
      <vt:lpstr>Design Patterns</vt:lpstr>
      <vt:lpstr>Answer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Design Patterns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Nitin Kumar</cp:lastModifiedBy>
  <cp:revision>131</cp:revision>
  <dcterms:created xsi:type="dcterms:W3CDTF">2014-08-22T21:33:44Z</dcterms:created>
  <dcterms:modified xsi:type="dcterms:W3CDTF">2018-07-27T10:07:47Z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0O5SpaQfXa87916.ppt</vt:lpwstr>
  </property>
  <property fmtid="{D5CDD505-2E9C-101B-9397-08002B2CF9AE}" pid="3" name="fileid">
    <vt:lpwstr>508791</vt:lpwstr>
  </property>
  <property fmtid="{D5CDD505-2E9C-101B-9397-08002B2CF9AE}" pid="4" name="KSOProductBuildVer">
    <vt:lpwstr>1033-10.2.0.7439</vt:lpwstr>
  </property>
</Properties>
</file>