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64" r:id="rId2"/>
    <p:sldId id="265" r:id="rId3"/>
  </p:sldIdLst>
  <p:sldSz cx="7775575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73"/>
  </p:normalViewPr>
  <p:slideViewPr>
    <p:cSldViewPr snapToGrid="0">
      <p:cViewPr>
        <p:scale>
          <a:sx n="10" d="100"/>
          <a:sy n="10" d="100"/>
        </p:scale>
        <p:origin x="3784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2235200" y="1143000"/>
            <a:ext cx="238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1pPr>
    <a:lvl2pPr marL="57726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2pPr>
    <a:lvl3pPr marL="115451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3pPr>
    <a:lvl4pPr marL="173177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4pPr>
    <a:lvl5pPr marL="230903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5pPr>
    <a:lvl6pPr marL="288629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6pPr>
    <a:lvl7pPr marL="3463557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7pPr>
    <a:lvl8pPr marL="404081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8pPr>
    <a:lvl9pPr marL="461807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3794"/>
            <a:ext cx="6609239" cy="3496839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75485"/>
            <a:ext cx="5831681" cy="2425002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0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7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4756"/>
            <a:ext cx="1676608" cy="851192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4756"/>
            <a:ext cx="4932630" cy="851192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04056"/>
            <a:ext cx="6706433" cy="4178071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21654"/>
            <a:ext cx="6706433" cy="2197149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>
                    <a:tint val="82000"/>
                  </a:schemeClr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82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4758"/>
            <a:ext cx="6706433" cy="1941398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62203"/>
            <a:ext cx="32894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68891"/>
            <a:ext cx="32894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62203"/>
            <a:ext cx="33056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68891"/>
            <a:ext cx="33056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2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1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46169"/>
            <a:ext cx="3936385" cy="7137830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46169"/>
            <a:ext cx="3936385" cy="7137830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4758"/>
            <a:ext cx="6706433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73780"/>
            <a:ext cx="6706433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09407"/>
            <a:ext cx="262425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F6342B1A-C333-D68F-AD58-134D351D21B5}"/>
              </a:ext>
            </a:extLst>
          </p:cNvPr>
          <p:cNvGrpSpPr/>
          <p:nvPr/>
        </p:nvGrpSpPr>
        <p:grpSpPr>
          <a:xfrm>
            <a:off x="0" y="-1"/>
            <a:ext cx="7775575" cy="10044114"/>
            <a:chOff x="0" y="-1"/>
            <a:chExt cx="7775575" cy="100441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9730D9-934E-2E91-1475-28F2DCB0330C}"/>
                </a:ext>
              </a:extLst>
            </p:cNvPr>
            <p:cNvSpPr/>
            <p:nvPr/>
          </p:nvSpPr>
          <p:spPr>
            <a:xfrm>
              <a:off x="0" y="-1"/>
              <a:ext cx="7775575" cy="1004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9">
                <a:solidFill>
                  <a:schemeClr val="bg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3C6F1B7-B24E-2CC6-607B-43CD1EC7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83" y="2082221"/>
              <a:ext cx="7654007" cy="5879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6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730D9-934E-2E91-1475-28F2DCB0330C}"/>
              </a:ext>
            </a:extLst>
          </p:cNvPr>
          <p:cNvSpPr/>
          <p:nvPr/>
        </p:nvSpPr>
        <p:spPr>
          <a:xfrm>
            <a:off x="60784" y="-80616"/>
            <a:ext cx="7654007" cy="102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80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20</cp:revision>
  <dcterms:created xsi:type="dcterms:W3CDTF">2024-06-08T05:36:34Z</dcterms:created>
  <dcterms:modified xsi:type="dcterms:W3CDTF">2024-06-13T23:19:40Z</dcterms:modified>
</cp:coreProperties>
</file>