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</p:sldIdLst>
  <p:sldSz cx="7621588" cy="508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8"/>
    <p:restoredTop sz="94673"/>
  </p:normalViewPr>
  <p:slideViewPr>
    <p:cSldViewPr snapToGrid="0">
      <p:cViewPr varScale="1">
        <p:scale>
          <a:sx n="174" d="100"/>
          <a:sy n="174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619" y="831380"/>
            <a:ext cx="6478350" cy="1768593"/>
          </a:xfrm>
        </p:spPr>
        <p:txBody>
          <a:bodyPr anchor="b"/>
          <a:lstStyle>
            <a:lvl1pPr algn="ctr"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699" y="2668176"/>
            <a:ext cx="5716191" cy="1226490"/>
          </a:xfrm>
        </p:spPr>
        <p:txBody>
          <a:bodyPr/>
          <a:lstStyle>
            <a:lvl1pPr marL="0" indent="0" algn="ctr">
              <a:buNone/>
              <a:defRPr sz="1778"/>
            </a:lvl1pPr>
            <a:lvl2pPr marL="338648" indent="0" algn="ctr">
              <a:buNone/>
              <a:defRPr sz="1481"/>
            </a:lvl2pPr>
            <a:lvl3pPr marL="677296" indent="0" algn="ctr">
              <a:buNone/>
              <a:defRPr sz="1333"/>
            </a:lvl3pPr>
            <a:lvl4pPr marL="1015944" indent="0" algn="ctr">
              <a:buNone/>
              <a:defRPr sz="1185"/>
            </a:lvl4pPr>
            <a:lvl5pPr marL="1354592" indent="0" algn="ctr">
              <a:buNone/>
              <a:defRPr sz="1185"/>
            </a:lvl5pPr>
            <a:lvl6pPr marL="1693240" indent="0" algn="ctr">
              <a:buNone/>
              <a:defRPr sz="1185"/>
            </a:lvl6pPr>
            <a:lvl7pPr marL="2031888" indent="0" algn="ctr">
              <a:buNone/>
              <a:defRPr sz="1185"/>
            </a:lvl7pPr>
            <a:lvl8pPr marL="2370536" indent="0" algn="ctr">
              <a:buNone/>
              <a:defRPr sz="1185"/>
            </a:lvl8pPr>
            <a:lvl9pPr marL="2709184" indent="0" algn="ctr">
              <a:buNone/>
              <a:defRPr sz="1185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22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4199" y="270463"/>
            <a:ext cx="1643405" cy="4305065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985" y="270463"/>
            <a:ext cx="4834945" cy="4305065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86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5" y="1266473"/>
            <a:ext cx="6573620" cy="2113139"/>
          </a:xfrm>
        </p:spPr>
        <p:txBody>
          <a:bodyPr anchor="b"/>
          <a:lstStyle>
            <a:lvl1pPr>
              <a:defRPr sz="4444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15" y="3399603"/>
            <a:ext cx="6573620" cy="1111250"/>
          </a:xfrm>
        </p:spPr>
        <p:txBody>
          <a:bodyPr/>
          <a:lstStyle>
            <a:lvl1pPr marL="0" indent="0">
              <a:buNone/>
              <a:defRPr sz="1778">
                <a:solidFill>
                  <a:schemeClr val="tx1">
                    <a:tint val="82000"/>
                  </a:schemeClr>
                </a:solidFill>
              </a:defRPr>
            </a:lvl1pPr>
            <a:lvl2pPr marL="338648" indent="0">
              <a:buNone/>
              <a:defRPr sz="1481">
                <a:solidFill>
                  <a:schemeClr val="tx1">
                    <a:tint val="82000"/>
                  </a:schemeClr>
                </a:solidFill>
              </a:defRPr>
            </a:lvl2pPr>
            <a:lvl3pPr marL="677296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3pPr>
            <a:lvl4pPr marL="101594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4pPr>
            <a:lvl5pPr marL="1354592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5pPr>
            <a:lvl6pPr marL="1693240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6pPr>
            <a:lvl7pPr marL="2031888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7pPr>
            <a:lvl8pPr marL="2370536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8pPr>
            <a:lvl9pPr marL="2709184" indent="0">
              <a:buNone/>
              <a:defRPr sz="118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0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84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8429" y="1352315"/>
            <a:ext cx="3239175" cy="322321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270464"/>
            <a:ext cx="6573620" cy="981899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978" y="1245306"/>
            <a:ext cx="322428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978" y="1855611"/>
            <a:ext cx="322428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8429" y="1245306"/>
            <a:ext cx="3240168" cy="610305"/>
          </a:xfrm>
        </p:spPr>
        <p:txBody>
          <a:bodyPr anchor="b"/>
          <a:lstStyle>
            <a:lvl1pPr marL="0" indent="0">
              <a:buNone/>
              <a:defRPr sz="1778" b="1"/>
            </a:lvl1pPr>
            <a:lvl2pPr marL="338648" indent="0">
              <a:buNone/>
              <a:defRPr sz="1481" b="1"/>
            </a:lvl2pPr>
            <a:lvl3pPr marL="677296" indent="0">
              <a:buNone/>
              <a:defRPr sz="1333" b="1"/>
            </a:lvl3pPr>
            <a:lvl4pPr marL="1015944" indent="0">
              <a:buNone/>
              <a:defRPr sz="1185" b="1"/>
            </a:lvl4pPr>
            <a:lvl5pPr marL="1354592" indent="0">
              <a:buNone/>
              <a:defRPr sz="1185" b="1"/>
            </a:lvl5pPr>
            <a:lvl6pPr marL="1693240" indent="0">
              <a:buNone/>
              <a:defRPr sz="1185" b="1"/>
            </a:lvl6pPr>
            <a:lvl7pPr marL="2031888" indent="0">
              <a:buNone/>
              <a:defRPr sz="1185" b="1"/>
            </a:lvl7pPr>
            <a:lvl8pPr marL="2370536" indent="0">
              <a:buNone/>
              <a:defRPr sz="1185" b="1"/>
            </a:lvl8pPr>
            <a:lvl9pPr marL="2709184" indent="0">
              <a:buNone/>
              <a:defRPr sz="1185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8429" y="1855611"/>
            <a:ext cx="3240168" cy="272932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4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4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168" y="731427"/>
            <a:ext cx="3858429" cy="3610093"/>
          </a:xfrm>
        </p:spPr>
        <p:txBody>
          <a:bodyPr/>
          <a:lstStyle>
            <a:lvl1pPr>
              <a:defRPr sz="2370"/>
            </a:lvl1pPr>
            <a:lvl2pPr>
              <a:defRPr sz="2074"/>
            </a:lvl2pPr>
            <a:lvl3pPr>
              <a:defRPr sz="1778"/>
            </a:lvl3pPr>
            <a:lvl4pPr>
              <a:defRPr sz="1481"/>
            </a:lvl4pPr>
            <a:lvl5pPr>
              <a:defRPr sz="1481"/>
            </a:lvl5pPr>
            <a:lvl6pPr>
              <a:defRPr sz="1481"/>
            </a:lvl6pPr>
            <a:lvl7pPr>
              <a:defRPr sz="1481"/>
            </a:lvl7pPr>
            <a:lvl8pPr>
              <a:defRPr sz="1481"/>
            </a:lvl8pPr>
            <a:lvl9pPr>
              <a:defRPr sz="1481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8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77" y="338667"/>
            <a:ext cx="2458161" cy="1185333"/>
          </a:xfrm>
        </p:spPr>
        <p:txBody>
          <a:bodyPr anchor="b"/>
          <a:lstStyle>
            <a:lvl1pPr>
              <a:defRPr sz="237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40168" y="731427"/>
            <a:ext cx="3858429" cy="3610093"/>
          </a:xfrm>
        </p:spPr>
        <p:txBody>
          <a:bodyPr anchor="t"/>
          <a:lstStyle>
            <a:lvl1pPr marL="0" indent="0">
              <a:buNone/>
              <a:defRPr sz="2370"/>
            </a:lvl1pPr>
            <a:lvl2pPr marL="338648" indent="0">
              <a:buNone/>
              <a:defRPr sz="2074"/>
            </a:lvl2pPr>
            <a:lvl3pPr marL="677296" indent="0">
              <a:buNone/>
              <a:defRPr sz="1778"/>
            </a:lvl3pPr>
            <a:lvl4pPr marL="1015944" indent="0">
              <a:buNone/>
              <a:defRPr sz="1481"/>
            </a:lvl4pPr>
            <a:lvl5pPr marL="1354592" indent="0">
              <a:buNone/>
              <a:defRPr sz="1481"/>
            </a:lvl5pPr>
            <a:lvl6pPr marL="1693240" indent="0">
              <a:buNone/>
              <a:defRPr sz="1481"/>
            </a:lvl6pPr>
            <a:lvl7pPr marL="2031888" indent="0">
              <a:buNone/>
              <a:defRPr sz="1481"/>
            </a:lvl7pPr>
            <a:lvl8pPr marL="2370536" indent="0">
              <a:buNone/>
              <a:defRPr sz="1481"/>
            </a:lvl8pPr>
            <a:lvl9pPr marL="2709184" indent="0">
              <a:buNone/>
              <a:defRPr sz="1481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977" y="1524000"/>
            <a:ext cx="2458161" cy="2823399"/>
          </a:xfrm>
        </p:spPr>
        <p:txBody>
          <a:bodyPr/>
          <a:lstStyle>
            <a:lvl1pPr marL="0" indent="0">
              <a:buNone/>
              <a:defRPr sz="1185"/>
            </a:lvl1pPr>
            <a:lvl2pPr marL="338648" indent="0">
              <a:buNone/>
              <a:defRPr sz="1037"/>
            </a:lvl2pPr>
            <a:lvl3pPr marL="677296" indent="0">
              <a:buNone/>
              <a:defRPr sz="889"/>
            </a:lvl3pPr>
            <a:lvl4pPr marL="1015944" indent="0">
              <a:buNone/>
              <a:defRPr sz="741"/>
            </a:lvl4pPr>
            <a:lvl5pPr marL="1354592" indent="0">
              <a:buNone/>
              <a:defRPr sz="741"/>
            </a:lvl5pPr>
            <a:lvl6pPr marL="1693240" indent="0">
              <a:buNone/>
              <a:defRPr sz="741"/>
            </a:lvl6pPr>
            <a:lvl7pPr marL="2031888" indent="0">
              <a:buNone/>
              <a:defRPr sz="741"/>
            </a:lvl7pPr>
            <a:lvl8pPr marL="2370536" indent="0">
              <a:buNone/>
              <a:defRPr sz="741"/>
            </a:lvl8pPr>
            <a:lvl9pPr marL="2709184" indent="0">
              <a:buNone/>
              <a:defRPr sz="74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8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984" y="270464"/>
            <a:ext cx="6573620" cy="98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4" y="1352315"/>
            <a:ext cx="6573620" cy="322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984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F8CB-2676-0E4E-997A-93DE7A441BDD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651" y="4708409"/>
            <a:ext cx="2572286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2747" y="4708409"/>
            <a:ext cx="1714857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6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7296" rtl="0" eaLnBrk="1" latinLnBrk="0" hangingPunct="1">
        <a:lnSpc>
          <a:spcPct val="90000"/>
        </a:lnSpc>
        <a:spcBef>
          <a:spcPct val="0"/>
        </a:spcBef>
        <a:buNone/>
        <a:defRPr sz="3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324" indent="-169324" algn="l" defTabSz="677296" rtl="0" eaLnBrk="1" latinLnBrk="0" hangingPunct="1">
        <a:lnSpc>
          <a:spcPct val="90000"/>
        </a:lnSpc>
        <a:spcBef>
          <a:spcPts val="741"/>
        </a:spcBef>
        <a:buFont typeface="Arial" panose="020B0604020202020204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1pPr>
      <a:lvl2pPr marL="50797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84662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1" kern="1200">
          <a:solidFill>
            <a:schemeClr val="tx1"/>
          </a:solidFill>
          <a:latin typeface="+mn-lt"/>
          <a:ea typeface="+mn-ea"/>
          <a:cs typeface="+mn-cs"/>
        </a:defRPr>
      </a:lvl3pPr>
      <a:lvl4pPr marL="118526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523916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862564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201212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539860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508" indent="-169324" algn="l" defTabSz="677296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864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7729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1594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54592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93240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31888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70536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709184" algn="l" defTabSz="67729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7CB881A-F13B-4DC8-9146-966B1EC0E5DE}"/>
              </a:ext>
            </a:extLst>
          </p:cNvPr>
          <p:cNvGrpSpPr/>
          <p:nvPr/>
        </p:nvGrpSpPr>
        <p:grpSpPr>
          <a:xfrm>
            <a:off x="0" y="0"/>
            <a:ext cx="7621588" cy="5080000"/>
            <a:chOff x="0" y="0"/>
            <a:chExt cx="7621588" cy="508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8C9F11-5837-8D51-8433-12D245B0B5B2}"/>
                </a:ext>
              </a:extLst>
            </p:cNvPr>
            <p:cNvSpPr/>
            <p:nvPr/>
          </p:nvSpPr>
          <p:spPr>
            <a:xfrm>
              <a:off x="0" y="0"/>
              <a:ext cx="7621588" cy="5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88F5EE4-B8A0-461E-6069-9FD47C12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06" y="0"/>
              <a:ext cx="7286056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99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8C9F11-5837-8D51-8433-12D245B0B5B2}"/>
              </a:ext>
            </a:extLst>
          </p:cNvPr>
          <p:cNvSpPr/>
          <p:nvPr/>
        </p:nvSpPr>
        <p:spPr>
          <a:xfrm>
            <a:off x="0" y="0"/>
            <a:ext cx="7621588" cy="5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900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Personnalisé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Tav</dc:creator>
  <cp:lastModifiedBy>Christophe Tav</cp:lastModifiedBy>
  <cp:revision>2</cp:revision>
  <dcterms:created xsi:type="dcterms:W3CDTF">2024-06-08T05:36:34Z</dcterms:created>
  <dcterms:modified xsi:type="dcterms:W3CDTF">2024-06-08T05:45:27Z</dcterms:modified>
</cp:coreProperties>
</file>