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7621588" cy="508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4"/>
    <p:restoredTop sz="94694"/>
  </p:normalViewPr>
  <p:slideViewPr>
    <p:cSldViewPr snapToGrid="0">
      <p:cViewPr varScale="1">
        <p:scale>
          <a:sx n="164" d="100"/>
          <a:sy n="164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94A79-D3DA-5C4A-AFD3-5C7D10DFAA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19" y="831380"/>
            <a:ext cx="6478350" cy="1768593"/>
          </a:xfrm>
        </p:spPr>
        <p:txBody>
          <a:bodyPr anchor="b"/>
          <a:lstStyle>
            <a:lvl1pPr algn="ctr"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668176"/>
            <a:ext cx="5716191" cy="1226490"/>
          </a:xfrm>
        </p:spPr>
        <p:txBody>
          <a:bodyPr/>
          <a:lstStyle>
            <a:lvl1pPr marL="0" indent="0" algn="ctr">
              <a:buNone/>
              <a:defRPr sz="1778"/>
            </a:lvl1pPr>
            <a:lvl2pPr marL="338648" indent="0" algn="ctr">
              <a:buNone/>
              <a:defRPr sz="1481"/>
            </a:lvl2pPr>
            <a:lvl3pPr marL="677296" indent="0" algn="ctr">
              <a:buNone/>
              <a:defRPr sz="1333"/>
            </a:lvl3pPr>
            <a:lvl4pPr marL="1015944" indent="0" algn="ctr">
              <a:buNone/>
              <a:defRPr sz="1185"/>
            </a:lvl4pPr>
            <a:lvl5pPr marL="1354592" indent="0" algn="ctr">
              <a:buNone/>
              <a:defRPr sz="1185"/>
            </a:lvl5pPr>
            <a:lvl6pPr marL="1693240" indent="0" algn="ctr">
              <a:buNone/>
              <a:defRPr sz="1185"/>
            </a:lvl6pPr>
            <a:lvl7pPr marL="2031888" indent="0" algn="ctr">
              <a:buNone/>
              <a:defRPr sz="1185"/>
            </a:lvl7pPr>
            <a:lvl8pPr marL="2370536" indent="0" algn="ctr">
              <a:buNone/>
              <a:defRPr sz="1185"/>
            </a:lvl8pPr>
            <a:lvl9pPr marL="2709184" indent="0" algn="ctr">
              <a:buNone/>
              <a:defRPr sz="1185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70463"/>
            <a:ext cx="1643405" cy="4305065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5" y="270463"/>
            <a:ext cx="4834945" cy="430506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5" y="1266473"/>
            <a:ext cx="6573620" cy="2113139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5" y="3399603"/>
            <a:ext cx="6573620" cy="1111250"/>
          </a:xfrm>
        </p:spPr>
        <p:txBody>
          <a:bodyPr/>
          <a:lstStyle>
            <a:lvl1pPr marL="0" indent="0">
              <a:buNone/>
              <a:defRPr sz="1778">
                <a:solidFill>
                  <a:schemeClr val="tx1">
                    <a:tint val="82000"/>
                  </a:schemeClr>
                </a:solidFill>
              </a:defRPr>
            </a:lvl1pPr>
            <a:lvl2pPr marL="338648" indent="0">
              <a:buNone/>
              <a:defRPr sz="1481">
                <a:solidFill>
                  <a:schemeClr val="tx1">
                    <a:tint val="82000"/>
                  </a:schemeClr>
                </a:solidFill>
              </a:defRPr>
            </a:lvl2pPr>
            <a:lvl3pPr marL="677296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3pPr>
            <a:lvl4pPr marL="101594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4pPr>
            <a:lvl5pPr marL="1354592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5pPr>
            <a:lvl6pPr marL="1693240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6pPr>
            <a:lvl7pPr marL="2031888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7pPr>
            <a:lvl8pPr marL="2370536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8pPr>
            <a:lvl9pPr marL="270918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0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70464"/>
            <a:ext cx="6573620" cy="98189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8" y="1245306"/>
            <a:ext cx="322428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8" y="1855611"/>
            <a:ext cx="322428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1245306"/>
            <a:ext cx="324016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855611"/>
            <a:ext cx="324016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4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731427"/>
            <a:ext cx="3858429" cy="3610093"/>
          </a:xfrm>
        </p:spPr>
        <p:txBody>
          <a:bodyPr/>
          <a:lstStyle>
            <a:lvl1pPr>
              <a:defRPr sz="2370"/>
            </a:lvl1pPr>
            <a:lvl2pPr>
              <a:defRPr sz="2074"/>
            </a:lvl2pPr>
            <a:lvl3pPr>
              <a:defRPr sz="1778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731427"/>
            <a:ext cx="3858429" cy="3610093"/>
          </a:xfrm>
        </p:spPr>
        <p:txBody>
          <a:bodyPr anchor="t"/>
          <a:lstStyle>
            <a:lvl1pPr marL="0" indent="0">
              <a:buNone/>
              <a:defRPr sz="2370"/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70464"/>
            <a:ext cx="6573620" cy="9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352315"/>
            <a:ext cx="6573620" cy="322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4708409"/>
            <a:ext cx="2572286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7296" rtl="0" eaLnBrk="1" latinLnBrk="0" hangingPunct="1">
        <a:lnSpc>
          <a:spcPct val="90000"/>
        </a:lnSpc>
        <a:spcBef>
          <a:spcPct val="0"/>
        </a:spcBef>
        <a:buNone/>
        <a:defRPr sz="3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324" indent="-169324" algn="l" defTabSz="677296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1pPr>
      <a:lvl2pPr marL="50797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84662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8526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523916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862564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20121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53986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7CB881A-F13B-4DC8-9146-966B1EC0E5DE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88F5EE4-B8A0-461E-6069-9FD47C12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06" y="0"/>
              <a:ext cx="7286056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9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3BFF04-10C7-1963-1C91-EDD6027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12"/>
            <a:ext cx="7621588" cy="41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858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Personnalisé</PresentationFormat>
  <Paragraphs>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6</cp:revision>
  <dcterms:created xsi:type="dcterms:W3CDTF">2024-06-08T05:36:34Z</dcterms:created>
  <dcterms:modified xsi:type="dcterms:W3CDTF">2024-06-09T16:40:18Z</dcterms:modified>
</cp:coreProperties>
</file>