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7621588" cy="508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45"/>
    <p:restoredTop sz="94673"/>
  </p:normalViewPr>
  <p:slideViewPr>
    <p:cSldViewPr snapToGrid="0">
      <p:cViewPr varScale="1">
        <p:scale>
          <a:sx n="35" d="100"/>
          <a:sy n="35" d="100"/>
        </p:scale>
        <p:origin x="176" y="2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DFD0-D537-B343-9972-2F88FB06FE28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4A79-D3DA-5C4A-AFD3-5C7D10DFA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94A79-D3DA-5C4A-AFD3-5C7D10DFAA5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19" y="831380"/>
            <a:ext cx="6478350" cy="1768593"/>
          </a:xfrm>
        </p:spPr>
        <p:txBody>
          <a:bodyPr anchor="b"/>
          <a:lstStyle>
            <a:lvl1pPr algn="ctr">
              <a:defRPr sz="444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699" y="2668176"/>
            <a:ext cx="5716191" cy="1226490"/>
          </a:xfrm>
        </p:spPr>
        <p:txBody>
          <a:bodyPr/>
          <a:lstStyle>
            <a:lvl1pPr marL="0" indent="0" algn="ctr">
              <a:buNone/>
              <a:defRPr sz="1778"/>
            </a:lvl1pPr>
            <a:lvl2pPr marL="338648" indent="0" algn="ctr">
              <a:buNone/>
              <a:defRPr sz="1481"/>
            </a:lvl2pPr>
            <a:lvl3pPr marL="677296" indent="0" algn="ctr">
              <a:buNone/>
              <a:defRPr sz="1333"/>
            </a:lvl3pPr>
            <a:lvl4pPr marL="1015944" indent="0" algn="ctr">
              <a:buNone/>
              <a:defRPr sz="1185"/>
            </a:lvl4pPr>
            <a:lvl5pPr marL="1354592" indent="0" algn="ctr">
              <a:buNone/>
              <a:defRPr sz="1185"/>
            </a:lvl5pPr>
            <a:lvl6pPr marL="1693240" indent="0" algn="ctr">
              <a:buNone/>
              <a:defRPr sz="1185"/>
            </a:lvl6pPr>
            <a:lvl7pPr marL="2031888" indent="0" algn="ctr">
              <a:buNone/>
              <a:defRPr sz="1185"/>
            </a:lvl7pPr>
            <a:lvl8pPr marL="2370536" indent="0" algn="ctr">
              <a:buNone/>
              <a:defRPr sz="1185"/>
            </a:lvl8pPr>
            <a:lvl9pPr marL="2709184" indent="0" algn="ctr">
              <a:buNone/>
              <a:defRPr sz="1185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5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4199" y="270463"/>
            <a:ext cx="1643405" cy="4305065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985" y="270463"/>
            <a:ext cx="4834945" cy="4305065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9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5" y="1266473"/>
            <a:ext cx="6573620" cy="2113139"/>
          </a:xfrm>
        </p:spPr>
        <p:txBody>
          <a:bodyPr anchor="b"/>
          <a:lstStyle>
            <a:lvl1pPr>
              <a:defRPr sz="444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15" y="3399603"/>
            <a:ext cx="6573620" cy="1111250"/>
          </a:xfrm>
        </p:spPr>
        <p:txBody>
          <a:bodyPr/>
          <a:lstStyle>
            <a:lvl1pPr marL="0" indent="0">
              <a:buNone/>
              <a:defRPr sz="1778">
                <a:solidFill>
                  <a:schemeClr val="tx1">
                    <a:tint val="82000"/>
                  </a:schemeClr>
                </a:solidFill>
              </a:defRPr>
            </a:lvl1pPr>
            <a:lvl2pPr marL="338648" indent="0">
              <a:buNone/>
              <a:defRPr sz="1481">
                <a:solidFill>
                  <a:schemeClr val="tx1">
                    <a:tint val="82000"/>
                  </a:schemeClr>
                </a:solidFill>
              </a:defRPr>
            </a:lvl2pPr>
            <a:lvl3pPr marL="677296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3pPr>
            <a:lvl4pPr marL="1015944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4pPr>
            <a:lvl5pPr marL="1354592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5pPr>
            <a:lvl6pPr marL="1693240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6pPr>
            <a:lvl7pPr marL="2031888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7pPr>
            <a:lvl8pPr marL="2370536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8pPr>
            <a:lvl9pPr marL="2709184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06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84" y="1352315"/>
            <a:ext cx="3239175" cy="322321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429" y="1352315"/>
            <a:ext cx="3239175" cy="322321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70464"/>
            <a:ext cx="6573620" cy="981899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978" y="1245306"/>
            <a:ext cx="3224288" cy="610305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978" y="1855611"/>
            <a:ext cx="3224288" cy="272932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8429" y="1245306"/>
            <a:ext cx="3240168" cy="610305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8429" y="1855611"/>
            <a:ext cx="3240168" cy="272932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4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4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8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338667"/>
            <a:ext cx="2458161" cy="1185333"/>
          </a:xfrm>
        </p:spPr>
        <p:txBody>
          <a:bodyPr anchor="b"/>
          <a:lstStyle>
            <a:lvl1pPr>
              <a:defRPr sz="237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168" y="731427"/>
            <a:ext cx="3858429" cy="3610093"/>
          </a:xfrm>
        </p:spPr>
        <p:txBody>
          <a:bodyPr/>
          <a:lstStyle>
            <a:lvl1pPr>
              <a:defRPr sz="2370"/>
            </a:lvl1pPr>
            <a:lvl2pPr>
              <a:defRPr sz="2074"/>
            </a:lvl2pPr>
            <a:lvl3pPr>
              <a:defRPr sz="1778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524000"/>
            <a:ext cx="2458161" cy="2823399"/>
          </a:xfrm>
        </p:spPr>
        <p:txBody>
          <a:bodyPr/>
          <a:lstStyle>
            <a:lvl1pPr marL="0" indent="0">
              <a:buNone/>
              <a:defRPr sz="1185"/>
            </a:lvl1pPr>
            <a:lvl2pPr marL="338648" indent="0">
              <a:buNone/>
              <a:defRPr sz="1037"/>
            </a:lvl2pPr>
            <a:lvl3pPr marL="677296" indent="0">
              <a:buNone/>
              <a:defRPr sz="889"/>
            </a:lvl3pPr>
            <a:lvl4pPr marL="1015944" indent="0">
              <a:buNone/>
              <a:defRPr sz="741"/>
            </a:lvl4pPr>
            <a:lvl5pPr marL="1354592" indent="0">
              <a:buNone/>
              <a:defRPr sz="741"/>
            </a:lvl5pPr>
            <a:lvl6pPr marL="1693240" indent="0">
              <a:buNone/>
              <a:defRPr sz="741"/>
            </a:lvl6pPr>
            <a:lvl7pPr marL="2031888" indent="0">
              <a:buNone/>
              <a:defRPr sz="741"/>
            </a:lvl7pPr>
            <a:lvl8pPr marL="2370536" indent="0">
              <a:buNone/>
              <a:defRPr sz="741"/>
            </a:lvl8pPr>
            <a:lvl9pPr marL="2709184" indent="0">
              <a:buNone/>
              <a:defRPr sz="74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8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338667"/>
            <a:ext cx="2458161" cy="1185333"/>
          </a:xfrm>
        </p:spPr>
        <p:txBody>
          <a:bodyPr anchor="b"/>
          <a:lstStyle>
            <a:lvl1pPr>
              <a:defRPr sz="237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0168" y="731427"/>
            <a:ext cx="3858429" cy="3610093"/>
          </a:xfrm>
        </p:spPr>
        <p:txBody>
          <a:bodyPr anchor="t"/>
          <a:lstStyle>
            <a:lvl1pPr marL="0" indent="0">
              <a:buNone/>
              <a:defRPr sz="2370"/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524000"/>
            <a:ext cx="2458161" cy="2823399"/>
          </a:xfrm>
        </p:spPr>
        <p:txBody>
          <a:bodyPr/>
          <a:lstStyle>
            <a:lvl1pPr marL="0" indent="0">
              <a:buNone/>
              <a:defRPr sz="1185"/>
            </a:lvl1pPr>
            <a:lvl2pPr marL="338648" indent="0">
              <a:buNone/>
              <a:defRPr sz="1037"/>
            </a:lvl2pPr>
            <a:lvl3pPr marL="677296" indent="0">
              <a:buNone/>
              <a:defRPr sz="889"/>
            </a:lvl3pPr>
            <a:lvl4pPr marL="1015944" indent="0">
              <a:buNone/>
              <a:defRPr sz="741"/>
            </a:lvl4pPr>
            <a:lvl5pPr marL="1354592" indent="0">
              <a:buNone/>
              <a:defRPr sz="741"/>
            </a:lvl5pPr>
            <a:lvl6pPr marL="1693240" indent="0">
              <a:buNone/>
              <a:defRPr sz="741"/>
            </a:lvl6pPr>
            <a:lvl7pPr marL="2031888" indent="0">
              <a:buNone/>
              <a:defRPr sz="741"/>
            </a:lvl7pPr>
            <a:lvl8pPr marL="2370536" indent="0">
              <a:buNone/>
              <a:defRPr sz="741"/>
            </a:lvl8pPr>
            <a:lvl9pPr marL="2709184" indent="0">
              <a:buNone/>
              <a:defRPr sz="74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8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984" y="270464"/>
            <a:ext cx="6573620" cy="98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984" y="1352315"/>
            <a:ext cx="6573620" cy="322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984" y="4708409"/>
            <a:ext cx="1714857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1F8CB-2676-0E4E-997A-93DE7A441BDD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651" y="4708409"/>
            <a:ext cx="2572286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2747" y="4708409"/>
            <a:ext cx="1714857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6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7296" rtl="0" eaLnBrk="1" latinLnBrk="0" hangingPunct="1">
        <a:lnSpc>
          <a:spcPct val="90000"/>
        </a:lnSpc>
        <a:spcBef>
          <a:spcPct val="0"/>
        </a:spcBef>
        <a:buNone/>
        <a:defRPr sz="32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324" indent="-169324" algn="l" defTabSz="677296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1pPr>
      <a:lvl2pPr marL="507972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846620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3pPr>
      <a:lvl4pPr marL="1185268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523916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862564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201212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539860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878508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7CB881A-F13B-4DC8-9146-966B1EC0E5DE}"/>
              </a:ext>
            </a:extLst>
          </p:cNvPr>
          <p:cNvGrpSpPr/>
          <p:nvPr/>
        </p:nvGrpSpPr>
        <p:grpSpPr>
          <a:xfrm>
            <a:off x="0" y="0"/>
            <a:ext cx="7621588" cy="5080000"/>
            <a:chOff x="0" y="0"/>
            <a:chExt cx="7621588" cy="508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88F5EE4-B8A0-461E-6069-9FD47C12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06" y="0"/>
              <a:ext cx="7286056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99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8C9F11-5837-8D51-8433-12D245B0B5B2}"/>
              </a:ext>
            </a:extLst>
          </p:cNvPr>
          <p:cNvSpPr/>
          <p:nvPr/>
        </p:nvSpPr>
        <p:spPr>
          <a:xfrm>
            <a:off x="0" y="0"/>
            <a:ext cx="7621588" cy="5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3BFF04-10C7-1963-1C91-EDD60274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312"/>
            <a:ext cx="7621588" cy="41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389C0BE-A7F7-2F9D-4165-BD59F836DFE3}"/>
              </a:ext>
            </a:extLst>
          </p:cNvPr>
          <p:cNvGrpSpPr/>
          <p:nvPr/>
        </p:nvGrpSpPr>
        <p:grpSpPr>
          <a:xfrm>
            <a:off x="0" y="-1"/>
            <a:ext cx="7621588" cy="5360097"/>
            <a:chOff x="0" y="-1"/>
            <a:chExt cx="7621588" cy="53600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37B4F09-F95D-E108-065B-0EABAA783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470" y="-1"/>
              <a:ext cx="5586580" cy="5360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8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7CFFAA7-2571-0668-B9EE-CBEAE3E4B2D1}"/>
              </a:ext>
            </a:extLst>
          </p:cNvPr>
          <p:cNvGrpSpPr/>
          <p:nvPr/>
        </p:nvGrpSpPr>
        <p:grpSpPr>
          <a:xfrm>
            <a:off x="0" y="0"/>
            <a:ext cx="7621588" cy="5080000"/>
            <a:chOff x="0" y="0"/>
            <a:chExt cx="7621588" cy="508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236462E-35A9-1BBF-D672-9A767F579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62" y="0"/>
              <a:ext cx="6961064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18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CFF3606-BFD5-6ADE-FA29-852D04B8ED90}"/>
              </a:ext>
            </a:extLst>
          </p:cNvPr>
          <p:cNvGrpSpPr/>
          <p:nvPr/>
        </p:nvGrpSpPr>
        <p:grpSpPr>
          <a:xfrm>
            <a:off x="0" y="0"/>
            <a:ext cx="7621588" cy="5080000"/>
            <a:chOff x="0" y="0"/>
            <a:chExt cx="7621588" cy="508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9591606-992C-58E6-2633-76FC25B9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55" y="0"/>
              <a:ext cx="7309077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69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29CAF25-AC99-8E6F-10CE-2F2F93A6F830}"/>
              </a:ext>
            </a:extLst>
          </p:cNvPr>
          <p:cNvGrpSpPr/>
          <p:nvPr/>
        </p:nvGrpSpPr>
        <p:grpSpPr>
          <a:xfrm>
            <a:off x="0" y="0"/>
            <a:ext cx="7621588" cy="5080000"/>
            <a:chOff x="0" y="0"/>
            <a:chExt cx="7621588" cy="508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8950FA6-AF8A-EB7A-A3F0-483A0BC7C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408" y="0"/>
              <a:ext cx="5662771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03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8C9F11-5837-8D51-8433-12D245B0B5B2}"/>
              </a:ext>
            </a:extLst>
          </p:cNvPr>
          <p:cNvSpPr/>
          <p:nvPr/>
        </p:nvSpPr>
        <p:spPr>
          <a:xfrm>
            <a:off x="0" y="0"/>
            <a:ext cx="7621588" cy="5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678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</Words>
  <Application>Microsoft Macintosh PowerPoint</Application>
  <PresentationFormat>Personnalisé</PresentationFormat>
  <Paragraphs>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 Tav</dc:creator>
  <cp:lastModifiedBy>Christophe Tav</cp:lastModifiedBy>
  <cp:revision>14</cp:revision>
  <dcterms:created xsi:type="dcterms:W3CDTF">2024-06-08T05:36:34Z</dcterms:created>
  <dcterms:modified xsi:type="dcterms:W3CDTF">2024-06-13T02:48:28Z</dcterms:modified>
</cp:coreProperties>
</file>