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575"/>
    <a:srgbClr val="79A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1"/>
    <p:restoredTop sz="94718"/>
  </p:normalViewPr>
  <p:slideViewPr>
    <p:cSldViewPr snapToGrid="0" snapToObjects="1">
      <p:cViewPr varScale="1">
        <p:scale>
          <a:sx n="111" d="100"/>
          <a:sy n="111" d="100"/>
        </p:scale>
        <p:origin x="2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7F85-9E6A-0345-B536-5A6E1873F7FB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6F50-08C7-C847-9462-8CD6EA9332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30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7F85-9E6A-0345-B536-5A6E1873F7FB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6F50-08C7-C847-9462-8CD6EA9332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46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7F85-9E6A-0345-B536-5A6E1873F7FB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6F50-08C7-C847-9462-8CD6EA9332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8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7F85-9E6A-0345-B536-5A6E1873F7FB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6F50-08C7-C847-9462-8CD6EA9332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27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7F85-9E6A-0345-B536-5A6E1873F7FB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6F50-08C7-C847-9462-8CD6EA9332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01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7F85-9E6A-0345-B536-5A6E1873F7FB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6F50-08C7-C847-9462-8CD6EA9332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40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7F85-9E6A-0345-B536-5A6E1873F7FB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6F50-08C7-C847-9462-8CD6EA9332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26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7F85-9E6A-0345-B536-5A6E1873F7FB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6F50-08C7-C847-9462-8CD6EA9332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52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7F85-9E6A-0345-B536-5A6E1873F7FB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6F50-08C7-C847-9462-8CD6EA9332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73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7F85-9E6A-0345-B536-5A6E1873F7FB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6F50-08C7-C847-9462-8CD6EA9332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90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7F85-9E6A-0345-B536-5A6E1873F7FB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6F50-08C7-C847-9462-8CD6EA9332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28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37F85-9E6A-0345-B536-5A6E1873F7FB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C6F50-08C7-C847-9462-8CD6EA9332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9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A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E004C3-7C53-2C4A-A6E3-A119B4D74FD8}"/>
              </a:ext>
            </a:extLst>
          </p:cNvPr>
          <p:cNvSpPr>
            <a:spLocks noChangeAspect="1"/>
          </p:cNvSpPr>
          <p:nvPr/>
        </p:nvSpPr>
        <p:spPr>
          <a:xfrm>
            <a:off x="-687" y="-687"/>
            <a:ext cx="7200000" cy="7200000"/>
          </a:xfrm>
          <a:prstGeom prst="rect">
            <a:avLst/>
          </a:prstGeom>
          <a:solidFill>
            <a:srgbClr val="5F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494AE-CA7D-0C4D-83F2-0C1EE0618783}"/>
              </a:ext>
            </a:extLst>
          </p:cNvPr>
          <p:cNvSpPr>
            <a:spLocks noChangeAspect="1"/>
          </p:cNvSpPr>
          <p:nvPr/>
        </p:nvSpPr>
        <p:spPr>
          <a:xfrm>
            <a:off x="359656" y="359656"/>
            <a:ext cx="6480000" cy="64800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AEDC2C-4429-6D47-8A74-E2E061C2B7B9}"/>
              </a:ext>
            </a:extLst>
          </p:cNvPr>
          <p:cNvSpPr>
            <a:spLocks noChangeAspect="1"/>
          </p:cNvSpPr>
          <p:nvPr/>
        </p:nvSpPr>
        <p:spPr>
          <a:xfrm>
            <a:off x="719657" y="719657"/>
            <a:ext cx="5760000" cy="576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5EBDFF-1987-D44B-B4CF-440E6FE0D4FF}"/>
              </a:ext>
            </a:extLst>
          </p:cNvPr>
          <p:cNvSpPr/>
          <p:nvPr/>
        </p:nvSpPr>
        <p:spPr>
          <a:xfrm>
            <a:off x="1079485" y="990000"/>
            <a:ext cx="2520000" cy="2520000"/>
          </a:xfrm>
          <a:prstGeom prst="rect">
            <a:avLst/>
          </a:prstGeom>
          <a:solidFill>
            <a:srgbClr val="5F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0" b="1" dirty="0">
                <a:latin typeface="Roboto" panose="02000000000000000000" pitchFamily="2" charset="0"/>
                <a:ea typeface="Roboto" panose="02000000000000000000" pitchFamily="2" charset="0"/>
              </a:rPr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3B03BC-048F-2240-BD3C-040560048BAB}"/>
              </a:ext>
            </a:extLst>
          </p:cNvPr>
          <p:cNvSpPr/>
          <p:nvPr/>
        </p:nvSpPr>
        <p:spPr>
          <a:xfrm>
            <a:off x="3599313" y="990000"/>
            <a:ext cx="2520000" cy="2520000"/>
          </a:xfrm>
          <a:prstGeom prst="rect">
            <a:avLst/>
          </a:prstGeom>
          <a:solidFill>
            <a:srgbClr val="5F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0" b="1" dirty="0" err="1"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endParaRPr lang="fr-FR" sz="20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27C422-EEF5-AD43-A9EF-5EBB270CD8F6}"/>
              </a:ext>
            </a:extLst>
          </p:cNvPr>
          <p:cNvSpPr/>
          <p:nvPr/>
        </p:nvSpPr>
        <p:spPr>
          <a:xfrm>
            <a:off x="1079485" y="3690000"/>
            <a:ext cx="2520000" cy="2520000"/>
          </a:xfrm>
          <a:prstGeom prst="rect">
            <a:avLst/>
          </a:prstGeom>
          <a:solidFill>
            <a:srgbClr val="5F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0" b="1" dirty="0">
                <a:latin typeface="Roboto" panose="02000000000000000000" pitchFamily="2" charset="0"/>
                <a:ea typeface="Roboto" panose="02000000000000000000" pitchFamily="2" charset="0"/>
              </a:rPr>
              <a:t>Q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DE32E-D1ED-1248-919A-E41D47A62895}"/>
              </a:ext>
            </a:extLst>
          </p:cNvPr>
          <p:cNvSpPr/>
          <p:nvPr/>
        </p:nvSpPr>
        <p:spPr>
          <a:xfrm>
            <a:off x="3599313" y="3690000"/>
            <a:ext cx="2520000" cy="2520000"/>
          </a:xfrm>
          <a:prstGeom prst="rect">
            <a:avLst/>
          </a:prstGeom>
          <a:solidFill>
            <a:srgbClr val="5F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0" b="1" dirty="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6622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E004C3-7C53-2C4A-A6E3-A119B4D74FD8}"/>
              </a:ext>
            </a:extLst>
          </p:cNvPr>
          <p:cNvSpPr>
            <a:spLocks noChangeAspect="1"/>
          </p:cNvSpPr>
          <p:nvPr/>
        </p:nvSpPr>
        <p:spPr>
          <a:xfrm>
            <a:off x="-687" y="-687"/>
            <a:ext cx="7200000" cy="7200000"/>
          </a:xfrm>
          <a:prstGeom prst="rect">
            <a:avLst/>
          </a:prstGeom>
          <a:solidFill>
            <a:srgbClr val="5F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494AE-CA7D-0C4D-83F2-0C1EE0618783}"/>
              </a:ext>
            </a:extLst>
          </p:cNvPr>
          <p:cNvSpPr>
            <a:spLocks noChangeAspect="1"/>
          </p:cNvSpPr>
          <p:nvPr/>
        </p:nvSpPr>
        <p:spPr>
          <a:xfrm>
            <a:off x="359656" y="359656"/>
            <a:ext cx="6480000" cy="64800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AEDC2C-4429-6D47-8A74-E2E061C2B7B9}"/>
              </a:ext>
            </a:extLst>
          </p:cNvPr>
          <p:cNvSpPr>
            <a:spLocks noChangeAspect="1"/>
          </p:cNvSpPr>
          <p:nvPr/>
        </p:nvSpPr>
        <p:spPr>
          <a:xfrm>
            <a:off x="719657" y="719657"/>
            <a:ext cx="5760000" cy="576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5EBDFF-1987-D44B-B4CF-440E6FE0D4FF}"/>
              </a:ext>
            </a:extLst>
          </p:cNvPr>
          <p:cNvSpPr/>
          <p:nvPr/>
        </p:nvSpPr>
        <p:spPr>
          <a:xfrm>
            <a:off x="719656" y="989999"/>
            <a:ext cx="5760000" cy="5352927"/>
          </a:xfrm>
          <a:prstGeom prst="rect">
            <a:avLst/>
          </a:prstGeom>
          <a:solidFill>
            <a:srgbClr val="5F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0" b="1" dirty="0" err="1">
                <a:latin typeface="Roboto" panose="02000000000000000000" pitchFamily="2" charset="0"/>
                <a:ea typeface="Roboto" panose="02000000000000000000" pitchFamily="2" charset="0"/>
              </a:rPr>
              <a:t>Monkeypox</a:t>
            </a:r>
            <a:endParaRPr lang="fr-FR" sz="8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sz="6000" dirty="0" err="1">
                <a:latin typeface="Roboto" panose="02000000000000000000" pitchFamily="2" charset="0"/>
                <a:ea typeface="Roboto" panose="02000000000000000000" pitchFamily="2" charset="0"/>
              </a:rPr>
              <a:t>Tracker.ca</a:t>
            </a:r>
            <a:endParaRPr lang="fr-FR" sz="6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10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E004C3-7C53-2C4A-A6E3-A119B4D74FD8}"/>
              </a:ext>
            </a:extLst>
          </p:cNvPr>
          <p:cNvSpPr>
            <a:spLocks noChangeAspect="1"/>
          </p:cNvSpPr>
          <p:nvPr/>
        </p:nvSpPr>
        <p:spPr>
          <a:xfrm>
            <a:off x="-687" y="-687"/>
            <a:ext cx="7200000" cy="7200000"/>
          </a:xfrm>
          <a:prstGeom prst="rect">
            <a:avLst/>
          </a:prstGeom>
          <a:solidFill>
            <a:srgbClr val="5F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494AE-CA7D-0C4D-83F2-0C1EE0618783}"/>
              </a:ext>
            </a:extLst>
          </p:cNvPr>
          <p:cNvSpPr>
            <a:spLocks noChangeAspect="1"/>
          </p:cNvSpPr>
          <p:nvPr/>
        </p:nvSpPr>
        <p:spPr>
          <a:xfrm>
            <a:off x="359656" y="359656"/>
            <a:ext cx="6480000" cy="64800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AEDC2C-4429-6D47-8A74-E2E061C2B7B9}"/>
              </a:ext>
            </a:extLst>
          </p:cNvPr>
          <p:cNvSpPr>
            <a:spLocks noChangeAspect="1"/>
          </p:cNvSpPr>
          <p:nvPr/>
        </p:nvSpPr>
        <p:spPr>
          <a:xfrm>
            <a:off x="719657" y="719657"/>
            <a:ext cx="5760000" cy="576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5EBDFF-1987-D44B-B4CF-440E6FE0D4FF}"/>
              </a:ext>
            </a:extLst>
          </p:cNvPr>
          <p:cNvSpPr/>
          <p:nvPr/>
        </p:nvSpPr>
        <p:spPr>
          <a:xfrm>
            <a:off x="719656" y="989999"/>
            <a:ext cx="5760000" cy="5352927"/>
          </a:xfrm>
          <a:prstGeom prst="rect">
            <a:avLst/>
          </a:prstGeom>
          <a:solidFill>
            <a:srgbClr val="5F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0" b="1" dirty="0" err="1">
                <a:latin typeface="Roboto" panose="02000000000000000000" pitchFamily="2" charset="0"/>
                <a:ea typeface="Roboto" panose="02000000000000000000" pitchFamily="2" charset="0"/>
              </a:rPr>
              <a:t>Monkeypox</a:t>
            </a:r>
            <a:endParaRPr lang="fr-FR" sz="8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sz="6000" dirty="0" err="1">
                <a:latin typeface="Roboto" panose="02000000000000000000" pitchFamily="2" charset="0"/>
                <a:ea typeface="Roboto" panose="02000000000000000000" pitchFamily="2" charset="0"/>
              </a:rPr>
              <a:t>Tracker.ca</a:t>
            </a:r>
            <a:endParaRPr lang="fr-FR" sz="6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ACE6F11-3AAF-AD4F-B766-F66DD8C18672}"/>
              </a:ext>
            </a:extLst>
          </p:cNvPr>
          <p:cNvSpPr>
            <a:spLocks noChangeAspect="1"/>
          </p:cNvSpPr>
          <p:nvPr/>
        </p:nvSpPr>
        <p:spPr>
          <a:xfrm>
            <a:off x="359656" y="360143"/>
            <a:ext cx="6487200" cy="64795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62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E004C3-7C53-2C4A-A6E3-A119B4D74FD8}"/>
              </a:ext>
            </a:extLst>
          </p:cNvPr>
          <p:cNvSpPr>
            <a:spLocks noChangeAspect="1"/>
          </p:cNvSpPr>
          <p:nvPr/>
        </p:nvSpPr>
        <p:spPr>
          <a:xfrm>
            <a:off x="-687" y="-687"/>
            <a:ext cx="7200000" cy="7200000"/>
          </a:xfrm>
          <a:prstGeom prst="rect">
            <a:avLst/>
          </a:prstGeom>
          <a:solidFill>
            <a:srgbClr val="5F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AEDC2C-4429-6D47-8A74-E2E061C2B7B9}"/>
              </a:ext>
            </a:extLst>
          </p:cNvPr>
          <p:cNvSpPr>
            <a:spLocks noChangeAspect="1"/>
          </p:cNvSpPr>
          <p:nvPr/>
        </p:nvSpPr>
        <p:spPr>
          <a:xfrm>
            <a:off x="719657" y="719657"/>
            <a:ext cx="5760000" cy="576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5EBDFF-1987-D44B-B4CF-440E6FE0D4FF}"/>
              </a:ext>
            </a:extLst>
          </p:cNvPr>
          <p:cNvSpPr/>
          <p:nvPr/>
        </p:nvSpPr>
        <p:spPr>
          <a:xfrm>
            <a:off x="719656" y="989999"/>
            <a:ext cx="5760000" cy="5352927"/>
          </a:xfrm>
          <a:prstGeom prst="rect">
            <a:avLst/>
          </a:prstGeom>
          <a:solidFill>
            <a:srgbClr val="5F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0" b="1" dirty="0" err="1">
                <a:latin typeface="Roboto" panose="02000000000000000000" pitchFamily="2" charset="0"/>
                <a:ea typeface="Roboto" panose="02000000000000000000" pitchFamily="2" charset="0"/>
              </a:rPr>
              <a:t>Monkeypox</a:t>
            </a:r>
            <a:endParaRPr lang="fr-FR" sz="8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sz="6000" dirty="0" err="1">
                <a:latin typeface="Roboto" panose="02000000000000000000" pitchFamily="2" charset="0"/>
                <a:ea typeface="Roboto" panose="02000000000000000000" pitchFamily="2" charset="0"/>
              </a:rPr>
              <a:t>Tracker.ca</a:t>
            </a:r>
            <a:endParaRPr lang="fr-FR" sz="6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ACE6F11-3AAF-AD4F-B766-F66DD8C18672}"/>
              </a:ext>
            </a:extLst>
          </p:cNvPr>
          <p:cNvSpPr>
            <a:spLocks noChangeAspect="1"/>
          </p:cNvSpPr>
          <p:nvPr/>
        </p:nvSpPr>
        <p:spPr>
          <a:xfrm>
            <a:off x="359656" y="360143"/>
            <a:ext cx="6487200" cy="64795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54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E004C3-7C53-2C4A-A6E3-A119B4D74FD8}"/>
              </a:ext>
            </a:extLst>
          </p:cNvPr>
          <p:cNvSpPr>
            <a:spLocks noChangeAspect="1"/>
          </p:cNvSpPr>
          <p:nvPr/>
        </p:nvSpPr>
        <p:spPr>
          <a:xfrm>
            <a:off x="-687" y="-687"/>
            <a:ext cx="7200000" cy="7200000"/>
          </a:xfrm>
          <a:prstGeom prst="rect">
            <a:avLst/>
          </a:prstGeom>
          <a:solidFill>
            <a:srgbClr val="5F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AEDC2C-4429-6D47-8A74-E2E061C2B7B9}"/>
              </a:ext>
            </a:extLst>
          </p:cNvPr>
          <p:cNvSpPr>
            <a:spLocks noChangeAspect="1"/>
          </p:cNvSpPr>
          <p:nvPr/>
        </p:nvSpPr>
        <p:spPr>
          <a:xfrm>
            <a:off x="719657" y="719657"/>
            <a:ext cx="5760000" cy="576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5EBDFF-1987-D44B-B4CF-440E6FE0D4FF}"/>
              </a:ext>
            </a:extLst>
          </p:cNvPr>
          <p:cNvSpPr/>
          <p:nvPr/>
        </p:nvSpPr>
        <p:spPr>
          <a:xfrm>
            <a:off x="719656" y="989999"/>
            <a:ext cx="5760000" cy="5352927"/>
          </a:xfrm>
          <a:prstGeom prst="rect">
            <a:avLst/>
          </a:prstGeom>
          <a:solidFill>
            <a:srgbClr val="5F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0" b="1" dirty="0" err="1">
                <a:latin typeface="Roboto" panose="02000000000000000000" pitchFamily="2" charset="0"/>
                <a:ea typeface="Roboto" panose="02000000000000000000" pitchFamily="2" charset="0"/>
              </a:rPr>
              <a:t>Monkeypox</a:t>
            </a:r>
            <a:endParaRPr lang="fr-FR" sz="8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sz="6000" dirty="0" err="1">
                <a:latin typeface="Roboto" panose="02000000000000000000" pitchFamily="2" charset="0"/>
                <a:ea typeface="Roboto" panose="02000000000000000000" pitchFamily="2" charset="0"/>
              </a:rPr>
              <a:t>Tracker.ca</a:t>
            </a:r>
            <a:endParaRPr lang="fr-FR" sz="6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904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20</Words>
  <Application>Microsoft Macintosh PowerPoint</Application>
  <PresentationFormat>Personnalisé</PresentationFormat>
  <Paragraphs>12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Tav</dc:creator>
  <cp:lastModifiedBy>Christophe Tav</cp:lastModifiedBy>
  <cp:revision>12</cp:revision>
  <dcterms:created xsi:type="dcterms:W3CDTF">2021-03-27T18:03:23Z</dcterms:created>
  <dcterms:modified xsi:type="dcterms:W3CDTF">2022-08-25T23:49:30Z</dcterms:modified>
</cp:coreProperties>
</file>