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BB5"/>
    <a:srgbClr val="932823"/>
    <a:srgbClr val="774F90"/>
    <a:srgbClr val="FDAE16"/>
    <a:srgbClr val="64780A"/>
    <a:srgbClr val="317788"/>
    <a:srgbClr val="C94847"/>
    <a:srgbClr val="383D6C"/>
    <a:srgbClr val="AA4B6C"/>
    <a:srgbClr val="857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>
        <p:scale>
          <a:sx n="133" d="100"/>
          <a:sy n="133" d="100"/>
        </p:scale>
        <p:origin x="-654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5DFAE-25E0-C04C-9354-18563FFB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F5B24-395B-A347-9544-FC56FCFD9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54F7A-9576-7149-8443-78BCE6B9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F18D1-1F46-994D-9B05-5C5BB75C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8D109-6AF7-6344-BFE2-F23023E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7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854FF-2453-9D41-80C9-180D9AD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AE4945-AE01-FD4B-AECD-CA5AA08F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DC893-4A10-3141-AD95-29D6A2C0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602C2-D1D0-A94E-B716-ECBB585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1B2B8-4785-3144-85BF-5807350B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6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5C4D52-E8FA-3D4C-960C-3CD70692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FCFF5A-D988-C94A-96ED-37318BEC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14564-8F7E-6A45-9229-57F8936D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31A6A-B258-654A-A60D-8777FC9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05A23B-25FA-AE42-98CF-AAD7D73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0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5228-661E-8647-9E12-A6019F6F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41CF0-964B-A34D-80EF-130C5148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32EAA9-7394-9B47-A0DC-8D6C651A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B6CA5D-5446-D947-87E1-DE228E14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02526-B47C-6F41-9547-5BE1BF2D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00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72B21-CB8E-7E45-9BB9-EADAB393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269ED0-3EC0-9549-8668-DE54F395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B8734-FA17-114C-BE63-45834C04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6D38A-6937-9641-82B4-D54503AA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1D54F-08CA-4B46-BEFF-9BC6A250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97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CAF3B-9397-4C46-B625-E99F2DC7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F9FE1-6E87-BD48-BF92-B896B8F40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9FFF98-FF06-E947-84FD-001909F56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6A8CDC-2D17-E74E-9FF7-8A8445F9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E2F198-8427-9840-85FF-FA66899B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DAAEAD-B99E-4442-AB18-BA74FAD4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8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4ECBF-9169-A84F-ACEA-BF1CAAAC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6FD95-08C7-BF4B-9CDE-774FED1E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B3E3B1-9B28-EB44-B13A-D3FA6F25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5F04D-4888-5446-BB31-1F89DCC2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017C3B-3183-3149-A3D8-339A67975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C73067-41AC-4E43-98BF-76067401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60DFE3-75D8-7346-A43A-D2416E79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312A86-A5F1-0C4A-9635-AEF1D698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7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4A29F-579F-6843-8A09-D6F0C38C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BFAC14-5D03-F64F-9073-FD78AAE3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245752-0473-E34D-B683-74D40D45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020CA5-289A-114A-B1F9-B9FB03BE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6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BBA538-7FA4-D74D-A84C-2876B66A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1476CC-4C0E-5D46-ADB3-77DD6B25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8D275F-07AF-6C45-8172-FBB42BF2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67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9FF76-77C7-684C-848A-6E0D1D01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7E98B3-5D31-8644-B8EB-92648C7B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028B0A-CB5B-714C-A896-ADD4DD62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EDEF93-F7BB-0541-AE3D-09ABA46A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AFE148-DC0F-BC42-93FB-74D78EE2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86531A-CB0B-F641-B3ED-760E7C7B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71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547C0-37A2-1543-86C9-90CCA0E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607088-74DD-D643-ACD1-3A05FBB05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DA4DE-A62C-6545-B135-3551389E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A7AC0-A8C5-4C4C-9427-AD3BBC5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5C6B38-8C81-494F-819A-92FD0DCD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A02E7-61F4-9F4B-B4DE-7276AA92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8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759BD3-C236-E84B-A512-35A2A25E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78DFE-F3EA-374A-A371-B1C94FDB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8C564D-6BBB-7D45-B2F1-B961A9C50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4D503-4044-A94B-A204-DAA0700BFB64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13ECC-41DA-A941-9029-3B926202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8DDDEB-E016-964B-B8E7-C66F4C2DB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0005-37C9-5044-8FC4-F946C4D0C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85C30A-AF52-5749-B842-372F85EE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9" y="256528"/>
            <a:ext cx="9221230" cy="6858000"/>
          </a:xfrm>
          <a:prstGeom prst="rect">
            <a:avLst/>
          </a:prstGeom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DB0BA07-B0F9-2848-B6FE-BBB4C5E80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19894"/>
              </p:ext>
            </p:extLst>
          </p:nvPr>
        </p:nvGraphicFramePr>
        <p:xfrm>
          <a:off x="9583385" y="256528"/>
          <a:ext cx="2429516" cy="58948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41270">
                  <a:extLst>
                    <a:ext uri="{9D8B030D-6E8A-4147-A177-3AD203B41FA5}">
                      <a16:colId xmlns:a16="http://schemas.microsoft.com/office/drawing/2014/main" val="464599302"/>
                    </a:ext>
                  </a:extLst>
                </a:gridCol>
                <a:gridCol w="1788246">
                  <a:extLst>
                    <a:ext uri="{9D8B030D-6E8A-4147-A177-3AD203B41FA5}">
                      <a16:colId xmlns:a16="http://schemas.microsoft.com/office/drawing/2014/main" val="4251321962"/>
                    </a:ext>
                  </a:extLst>
                </a:gridCol>
              </a:tblGrid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hss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color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05056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#827660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268336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#9E516C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790113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#393D69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061384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#BA514C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66632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#447586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419767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#687725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287343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#F1B142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61932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#71518C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273116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#873129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006491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#3879B0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94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718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Tav</dc:creator>
  <cp:lastModifiedBy>Christophe Tav</cp:lastModifiedBy>
  <cp:revision>3</cp:revision>
  <dcterms:created xsi:type="dcterms:W3CDTF">2023-01-05T21:59:17Z</dcterms:created>
  <dcterms:modified xsi:type="dcterms:W3CDTF">2023-01-05T22:05:43Z</dcterms:modified>
</cp:coreProperties>
</file>