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442"/>
    <a:srgbClr val="AAD8C8"/>
    <a:srgbClr val="D18ABA"/>
    <a:srgbClr val="FF9F37"/>
    <a:srgbClr val="FFE000"/>
    <a:srgbClr val="008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B0BD-4E05-4104-920F-01414F15A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35656-D415-46DD-BEAA-1EEF510EA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9C6CF-3991-46F3-BF6D-EF98661D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1D35-ED3D-48AC-98D5-56736C8CDF5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027D0-81BD-4D57-B7EE-9427D081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D54EE-5A41-4ADB-8AD2-7B1AD1C8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F29B-6704-443F-A2F3-8A3A6D4C1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3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4C96-C864-4E54-A3D5-09CA4285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35230-F212-4B1A-BCF8-E55BBF8FE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C8EDE-46B9-4F53-8FD4-1512A1BF3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1D35-ED3D-48AC-98D5-56736C8CDF5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125AE-9F33-4CE6-9686-09EE14E7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A0C20-0F6E-4096-93C9-56FDED7D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F29B-6704-443F-A2F3-8A3A6D4C1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6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CF254-F71B-4E28-995C-78861E4EC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246EF-09C2-4DFB-9C50-9320F7935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AB4CC-819C-4067-A7A1-C7833B8B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1D35-ED3D-48AC-98D5-56736C8CDF5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1A9AA-D641-427C-9FE7-037B13CD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B82D2-62DA-45BF-8E96-AAD65246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F29B-6704-443F-A2F3-8A3A6D4C1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6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C0D2-406D-4466-A3C5-BC465E9A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766A4-23EB-4CB4-B287-9503B812C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75134-BAD0-4BB3-B1BE-A3FB4061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1D35-ED3D-48AC-98D5-56736C8CDF5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4172E-8A8E-4436-8366-978C47AD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2C1AF-AF74-4117-A218-433D71C3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F29B-6704-443F-A2F3-8A3A6D4C1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4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92F1-2A09-4350-B3AB-A35E595C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F9488-ADEA-496A-88F0-637711059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B4B08-E22A-4DD8-B0FE-46098C7DF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1D35-ED3D-48AC-98D5-56736C8CDF5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F2960-0579-4803-A60F-8C0797DF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F826A-A444-4A2A-B9C0-5FE608D0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F29B-6704-443F-A2F3-8A3A6D4C1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4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0F1A-FF27-410B-BCF1-660D784C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0F4D4-206C-46E9-8A73-A88176010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E397C-61C5-4DCB-A606-23BE16F66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592C2-0672-4923-B134-0F7FC572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1D35-ED3D-48AC-98D5-56736C8CDF5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EB334-8B55-4A47-8463-AE6DFF9E2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98A38-312A-4248-A4D9-F565840F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F29B-6704-443F-A2F3-8A3A6D4C1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4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A480-D0CB-4CAF-AE78-42D28F16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422B4-C20C-4D5A-BD93-4DCC2203B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F58B3-4C15-4065-A285-08A38B28B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5256E-9EAB-4A03-9065-1141FC36A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295E72-C84D-40D3-9233-8AE4E1259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82F1F-7FE1-475B-A461-E322B4C6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1D35-ED3D-48AC-98D5-56736C8CDF5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8757D-76BC-4B78-95CA-F14A703B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A265D-1341-49B4-8A2C-92FEF103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F29B-6704-443F-A2F3-8A3A6D4C1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3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E4B7-C23C-4387-9D64-21621EB3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DF3D48-BD72-4E9E-B76C-5A6A3A72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1D35-ED3D-48AC-98D5-56736C8CDF5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ECA07-8886-4411-AF43-A871B3D6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F0D1F-A942-48EC-8571-65397C5E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F29B-6704-443F-A2F3-8A3A6D4C1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0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B1AA33-DD8C-4B0B-8856-931E07F0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1D35-ED3D-48AC-98D5-56736C8CDF5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9F9A2-7AE5-4D2B-B0BA-DF70DBB6B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C0FAB-842A-40B0-9AC3-4C17DFDC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F29B-6704-443F-A2F3-8A3A6D4C1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9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7DDB-A1F9-48AE-8074-466953AE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49B62-1CCF-4150-92A2-F0BDDCE0C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921B1-85A6-4D85-BC15-08001ECAE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4C314-FFC6-43F3-BFCA-171B74E0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1D35-ED3D-48AC-98D5-56736C8CDF5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95032-801F-4AA9-9FBB-EE68883D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AB74B-E495-49E0-9E98-8068B620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F29B-6704-443F-A2F3-8A3A6D4C1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0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8CC5-B480-4FB7-A443-46FE1C408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9448B5-89E3-41CB-8484-2B60DEC47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921B5-587B-4C81-96CA-6E79FF70B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7B8D0-69ED-4C46-82BC-B8C721DE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1D35-ED3D-48AC-98D5-56736C8CDF5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ED523-D1A0-4E60-93A6-E0628363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9C59D-7815-462B-9170-62F37680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F29B-6704-443F-A2F3-8A3A6D4C1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2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6C2A1-E954-449E-80EF-1D1D3056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32FC1-D566-4664-839B-382B4AFBB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68E55-A094-432F-9EC4-734ED42A0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91D35-ED3D-48AC-98D5-56736C8CDF5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C7D2E-61C8-4AC1-82CF-2118200C4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4B208-E8ED-4BCD-A369-4E0430096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9F29B-6704-443F-A2F3-8A3A6D4C1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9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B722-7853-454C-B74D-089CD8117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GAMELOFT_FINAL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4CDFF-6830-4C69-9CE0-0DF36AB1C5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Nguyễn Duy Võ Anh</a:t>
            </a:r>
          </a:p>
          <a:p>
            <a:r>
              <a:rPr lang="en-US" dirty="0"/>
              <a:t>K61 – CACLC</a:t>
            </a:r>
          </a:p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- ĐHQGHN</a:t>
            </a:r>
          </a:p>
        </p:txBody>
      </p:sp>
    </p:spTree>
    <p:extLst>
      <p:ext uri="{BB962C8B-B14F-4D97-AF65-F5344CB8AC3E}">
        <p14:creationId xmlns:p14="http://schemas.microsoft.com/office/powerpoint/2010/main" val="85813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7F45-2140-4B10-8C30-4120A616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Các</a:t>
            </a:r>
            <a:r>
              <a:rPr lang="en-US" u="sng" dirty="0"/>
              <a:t> </a:t>
            </a:r>
            <a:r>
              <a:rPr lang="en-US" u="sng" dirty="0" err="1"/>
              <a:t>công</a:t>
            </a:r>
            <a:r>
              <a:rPr lang="en-US" u="sng" dirty="0"/>
              <a:t> </a:t>
            </a:r>
            <a:r>
              <a:rPr lang="en-US" u="sng" dirty="0" err="1"/>
              <a:t>cụ</a:t>
            </a:r>
            <a:r>
              <a:rPr lang="en-US" u="sng" dirty="0"/>
              <a:t> </a:t>
            </a:r>
            <a:r>
              <a:rPr lang="en-US" u="sng" dirty="0" err="1"/>
              <a:t>phát</a:t>
            </a:r>
            <a:r>
              <a:rPr lang="en-US" u="sng" dirty="0"/>
              <a:t> </a:t>
            </a:r>
            <a:r>
              <a:rPr lang="en-US" u="sng" dirty="0" err="1"/>
              <a:t>triển</a:t>
            </a:r>
            <a:r>
              <a:rPr lang="en-US" u="sng" dirty="0"/>
              <a:t> Game</a:t>
            </a:r>
          </a:p>
        </p:txBody>
      </p:sp>
      <p:sp>
        <p:nvSpPr>
          <p:cNvPr id="5" name="Callout: Down Arrow 4">
            <a:extLst>
              <a:ext uri="{FF2B5EF4-FFF2-40B4-BE49-F238E27FC236}">
                <a16:creationId xmlns:a16="http://schemas.microsoft.com/office/drawing/2014/main" id="{743FD62C-504C-4C8F-9F21-BDB7798E64C8}"/>
              </a:ext>
            </a:extLst>
          </p:cNvPr>
          <p:cNvSpPr/>
          <p:nvPr/>
        </p:nvSpPr>
        <p:spPr>
          <a:xfrm rot="1895287">
            <a:off x="9886950" y="182561"/>
            <a:ext cx="2381250" cy="1690688"/>
          </a:xfrm>
          <a:prstGeom prst="downArrowCallout">
            <a:avLst/>
          </a:prstGeom>
          <a:solidFill>
            <a:srgbClr val="D18AB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TOOLS</a:t>
            </a:r>
          </a:p>
        </p:txBody>
      </p:sp>
      <p:pic>
        <p:nvPicPr>
          <p:cNvPr id="1032" name="Picture 8" descr="Káº¿t quáº£ hÃ¬nh áº£nh cho C++">
            <a:extLst>
              <a:ext uri="{FF2B5EF4-FFF2-40B4-BE49-F238E27FC236}">
                <a16:creationId xmlns:a16="http://schemas.microsoft.com/office/drawing/2014/main" id="{F3171815-897F-4C5A-8856-163330333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30" y="1518430"/>
            <a:ext cx="30861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Predefined Process 8">
            <a:extLst>
              <a:ext uri="{FF2B5EF4-FFF2-40B4-BE49-F238E27FC236}">
                <a16:creationId xmlns:a16="http://schemas.microsoft.com/office/drawing/2014/main" id="{F374B875-CBE8-4BCC-AD32-F49E52714665}"/>
              </a:ext>
            </a:extLst>
          </p:cNvPr>
          <p:cNvSpPr/>
          <p:nvPr/>
        </p:nvSpPr>
        <p:spPr>
          <a:xfrm>
            <a:off x="4434119" y="1824010"/>
            <a:ext cx="4438650" cy="2298699"/>
          </a:xfrm>
          <a:prstGeom prst="flowChartPredefinedProcess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TRAINNG</a:t>
            </a:r>
          </a:p>
          <a:p>
            <a:pPr algn="ctr"/>
            <a:r>
              <a:rPr lang="en-US" sz="4000" b="1" dirty="0">
                <a:solidFill>
                  <a:schemeClr val="tx1"/>
                </a:solidFill>
              </a:rPr>
              <a:t>FRAMEWORK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93C7FE-E17E-4D89-B475-5AF5CB4BD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875" y="5206982"/>
            <a:ext cx="5734850" cy="12384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EF3BD8-86B7-4865-BBC5-B1E5F86E2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376" y="4210829"/>
            <a:ext cx="3660366" cy="263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3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B887-7995-49FF-B7DA-B892E343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23C55-8170-4AA1-9031-EC73EA2B8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soloud</a:t>
            </a:r>
            <a:endParaRPr lang="en-US" dirty="0"/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  <a:p>
            <a:r>
              <a:rPr lang="en-US" dirty="0" err="1"/>
              <a:t>Vẽ</a:t>
            </a:r>
            <a:r>
              <a:rPr lang="en-US" dirty="0"/>
              <a:t> animation</a:t>
            </a:r>
          </a:p>
          <a:p>
            <a:endParaRPr lang="en-US" dirty="0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3AAE167D-8BF8-4F74-91B2-9B254B8FE6A1}"/>
              </a:ext>
            </a:extLst>
          </p:cNvPr>
          <p:cNvSpPr/>
          <p:nvPr/>
        </p:nvSpPr>
        <p:spPr>
          <a:xfrm flipH="1">
            <a:off x="8915400" y="0"/>
            <a:ext cx="3276600" cy="1524000"/>
          </a:xfrm>
          <a:prstGeom prst="homePlate">
            <a:avLst/>
          </a:prstGeom>
          <a:solidFill>
            <a:srgbClr val="FE5442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DEADLOCK</a:t>
            </a:r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F12BAAF0-2698-492A-B84D-3C353D8B30D2}"/>
              </a:ext>
            </a:extLst>
          </p:cNvPr>
          <p:cNvSpPr/>
          <p:nvPr/>
        </p:nvSpPr>
        <p:spPr>
          <a:xfrm>
            <a:off x="0" y="5873750"/>
            <a:ext cx="876300" cy="876300"/>
          </a:xfrm>
          <a:prstGeom prst="noSmoking">
            <a:avLst/>
          </a:prstGeom>
          <a:solidFill>
            <a:srgbClr val="FE544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FC7284-E3E0-4DE9-9159-075A37B2E7AB}"/>
              </a:ext>
            </a:extLst>
          </p:cNvPr>
          <p:cNvSpPr/>
          <p:nvPr/>
        </p:nvSpPr>
        <p:spPr>
          <a:xfrm rot="1966270">
            <a:off x="8890739" y="5326019"/>
            <a:ext cx="763478" cy="5950227"/>
          </a:xfrm>
          <a:prstGeom prst="roundRect">
            <a:avLst>
              <a:gd name="adj" fmla="val 50000"/>
            </a:avLst>
          </a:prstGeom>
          <a:solidFill>
            <a:srgbClr val="FFE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062FC4-F393-4582-ADB4-73A55E0BF076}"/>
              </a:ext>
            </a:extLst>
          </p:cNvPr>
          <p:cNvSpPr/>
          <p:nvPr/>
        </p:nvSpPr>
        <p:spPr>
          <a:xfrm rot="1966270">
            <a:off x="10441032" y="4980403"/>
            <a:ext cx="252257" cy="4391875"/>
          </a:xfrm>
          <a:prstGeom prst="roundRect">
            <a:avLst>
              <a:gd name="adj" fmla="val 50000"/>
            </a:avLst>
          </a:prstGeom>
          <a:solidFill>
            <a:srgbClr val="FF9F3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5442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4AF284-DC08-4159-91FD-4B076BC8C5AF}"/>
              </a:ext>
            </a:extLst>
          </p:cNvPr>
          <p:cNvSpPr/>
          <p:nvPr/>
        </p:nvSpPr>
        <p:spPr>
          <a:xfrm rot="1966270">
            <a:off x="10856668" y="4803415"/>
            <a:ext cx="532192" cy="4320613"/>
          </a:xfrm>
          <a:prstGeom prst="roundRect">
            <a:avLst>
              <a:gd name="adj" fmla="val 50000"/>
            </a:avLst>
          </a:prstGeom>
          <a:solidFill>
            <a:srgbClr val="FE54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E5442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5975499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A266B-2602-4B18-BF0A-075C78345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Dự</a:t>
            </a:r>
            <a:r>
              <a:rPr lang="en-US" u="sng" dirty="0"/>
              <a:t> </a:t>
            </a:r>
            <a:r>
              <a:rPr lang="en-US" u="sng" dirty="0" err="1"/>
              <a:t>kiến</a:t>
            </a:r>
            <a:r>
              <a:rPr lang="en-US" u="sng" dirty="0"/>
              <a:t> </a:t>
            </a:r>
            <a:r>
              <a:rPr lang="en-US" u="sng" dirty="0" err="1"/>
              <a:t>phát</a:t>
            </a:r>
            <a:r>
              <a:rPr lang="en-US" u="sng" dirty="0"/>
              <a:t> </a:t>
            </a:r>
            <a:r>
              <a:rPr lang="en-US" u="sng" dirty="0" err="1"/>
              <a:t>triển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1B357-C748-4A4E-AA3F-D11E21EB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setting</a:t>
            </a:r>
          </a:p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nhạc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nhạc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4" name="Arrow: Striped Right 3">
            <a:extLst>
              <a:ext uri="{FF2B5EF4-FFF2-40B4-BE49-F238E27FC236}">
                <a16:creationId xmlns:a16="http://schemas.microsoft.com/office/drawing/2014/main" id="{38985949-EFC0-45C2-9E7F-EC7186BEFF52}"/>
              </a:ext>
            </a:extLst>
          </p:cNvPr>
          <p:cNvSpPr/>
          <p:nvPr/>
        </p:nvSpPr>
        <p:spPr>
          <a:xfrm>
            <a:off x="9144000" y="0"/>
            <a:ext cx="3048000" cy="2228850"/>
          </a:xfrm>
          <a:prstGeom prst="stripedRightArrow">
            <a:avLst/>
          </a:prstGeom>
          <a:solidFill>
            <a:srgbClr val="AAD8C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FUTURE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87442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E9BF95E6-9F52-45D1-A2A6-6CA685EAB8F6}"/>
              </a:ext>
            </a:extLst>
          </p:cNvPr>
          <p:cNvGrpSpPr/>
          <p:nvPr/>
        </p:nvGrpSpPr>
        <p:grpSpPr>
          <a:xfrm>
            <a:off x="0" y="-1854661"/>
            <a:ext cx="1186906" cy="4166549"/>
            <a:chOff x="0" y="-1854661"/>
            <a:chExt cx="1186906" cy="416654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99FB90D-517E-49F1-908A-856A28B4FB26}"/>
                </a:ext>
              </a:extLst>
            </p:cNvPr>
            <p:cNvSpPr/>
            <p:nvPr/>
          </p:nvSpPr>
          <p:spPr>
            <a:xfrm flipH="1">
              <a:off x="276610" y="-1106921"/>
              <a:ext cx="655882" cy="3248891"/>
            </a:xfrm>
            <a:prstGeom prst="roundRect">
              <a:avLst>
                <a:gd name="adj" fmla="val 50000"/>
              </a:avLst>
            </a:prstGeom>
            <a:solidFill>
              <a:srgbClr val="FE54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5442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FC64E85-51F1-446C-BA0C-C6E5D6A287DB}"/>
                </a:ext>
              </a:extLst>
            </p:cNvPr>
            <p:cNvSpPr/>
            <p:nvPr/>
          </p:nvSpPr>
          <p:spPr>
            <a:xfrm flipH="1">
              <a:off x="0" y="-244136"/>
              <a:ext cx="276610" cy="2556024"/>
            </a:xfrm>
            <a:prstGeom prst="roundRect">
              <a:avLst>
                <a:gd name="adj" fmla="val 50000"/>
              </a:avLst>
            </a:prstGeom>
            <a:solidFill>
              <a:srgbClr val="FF9F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5442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15AB649-EBD0-46EC-A610-5400BF9BA4F7}"/>
                </a:ext>
              </a:extLst>
            </p:cNvPr>
            <p:cNvSpPr/>
            <p:nvPr/>
          </p:nvSpPr>
          <p:spPr>
            <a:xfrm flipH="1">
              <a:off x="932492" y="-1854661"/>
              <a:ext cx="254414" cy="3588726"/>
            </a:xfrm>
            <a:prstGeom prst="roundRect">
              <a:avLst>
                <a:gd name="adj" fmla="val 50000"/>
              </a:avLst>
            </a:prstGeom>
            <a:solidFill>
              <a:srgbClr val="FFE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5442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EA47A4F-224D-46E9-93AE-F4D7EEFD737C}"/>
              </a:ext>
            </a:extLst>
          </p:cNvPr>
          <p:cNvGrpSpPr/>
          <p:nvPr/>
        </p:nvGrpSpPr>
        <p:grpSpPr>
          <a:xfrm>
            <a:off x="11005094" y="4972984"/>
            <a:ext cx="1186906" cy="4166549"/>
            <a:chOff x="11005094" y="4972984"/>
            <a:chExt cx="1186906" cy="4166549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6A964BA-711D-4C98-8520-44CDE371CB7F}"/>
                </a:ext>
              </a:extLst>
            </p:cNvPr>
            <p:cNvSpPr/>
            <p:nvPr/>
          </p:nvSpPr>
          <p:spPr>
            <a:xfrm flipH="1">
              <a:off x="11281704" y="5720724"/>
              <a:ext cx="655882" cy="3248891"/>
            </a:xfrm>
            <a:prstGeom prst="roundRect">
              <a:avLst>
                <a:gd name="adj" fmla="val 50000"/>
              </a:avLst>
            </a:prstGeom>
            <a:solidFill>
              <a:srgbClr val="FE54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5442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2E9D966-ECC8-49E5-A6FA-6E3B9A77CD1A}"/>
                </a:ext>
              </a:extLst>
            </p:cNvPr>
            <p:cNvSpPr/>
            <p:nvPr/>
          </p:nvSpPr>
          <p:spPr>
            <a:xfrm flipH="1">
              <a:off x="11005094" y="6583509"/>
              <a:ext cx="276610" cy="2556024"/>
            </a:xfrm>
            <a:prstGeom prst="roundRect">
              <a:avLst>
                <a:gd name="adj" fmla="val 50000"/>
              </a:avLst>
            </a:prstGeom>
            <a:solidFill>
              <a:srgbClr val="FF9F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5442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462EB57-7962-4920-8F1C-7693DCEB2BB9}"/>
                </a:ext>
              </a:extLst>
            </p:cNvPr>
            <p:cNvSpPr/>
            <p:nvPr/>
          </p:nvSpPr>
          <p:spPr>
            <a:xfrm flipH="1">
              <a:off x="11937586" y="4972984"/>
              <a:ext cx="254414" cy="3588726"/>
            </a:xfrm>
            <a:prstGeom prst="roundRect">
              <a:avLst>
                <a:gd name="adj" fmla="val 50000"/>
              </a:avLst>
            </a:prstGeom>
            <a:solidFill>
              <a:srgbClr val="FFE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5442"/>
                </a:solidFill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7528186-03C2-4521-A742-171C15C417E6}"/>
              </a:ext>
            </a:extLst>
          </p:cNvPr>
          <p:cNvSpPr/>
          <p:nvPr/>
        </p:nvSpPr>
        <p:spPr>
          <a:xfrm>
            <a:off x="495766" y="487202"/>
            <a:ext cx="11193540" cy="588359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41E4F-1DF4-4E9B-AC42-FB9E1EC8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err="1">
                <a:latin typeface="+mn-lt"/>
              </a:rPr>
              <a:t>Sở</a:t>
            </a:r>
            <a:r>
              <a:rPr lang="en-US" sz="4800" b="1" dirty="0">
                <a:latin typeface="+mn-lt"/>
              </a:rPr>
              <a:t> </a:t>
            </a:r>
            <a:r>
              <a:rPr lang="en-US" sz="4800" b="1" dirty="0" err="1">
                <a:latin typeface="+mn-lt"/>
              </a:rPr>
              <a:t>thích</a:t>
            </a:r>
            <a:endParaRPr lang="en-US" sz="4800" b="1" dirty="0">
              <a:latin typeface="+mn-lt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CB87705-E7FD-402B-B4D9-165FEE140E25}"/>
              </a:ext>
            </a:extLst>
          </p:cNvPr>
          <p:cNvGrpSpPr/>
          <p:nvPr/>
        </p:nvGrpSpPr>
        <p:grpSpPr>
          <a:xfrm>
            <a:off x="11005094" y="-2007061"/>
            <a:ext cx="1186906" cy="4166549"/>
            <a:chOff x="11005094" y="-2007061"/>
            <a:chExt cx="1186906" cy="416654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1C26899-4CEE-435C-B3DD-013AEEBBFFBF}"/>
                </a:ext>
              </a:extLst>
            </p:cNvPr>
            <p:cNvSpPr/>
            <p:nvPr/>
          </p:nvSpPr>
          <p:spPr>
            <a:xfrm>
              <a:off x="11005094" y="-2007061"/>
              <a:ext cx="254414" cy="3588726"/>
            </a:xfrm>
            <a:prstGeom prst="roundRect">
              <a:avLst>
                <a:gd name="adj" fmla="val 50000"/>
              </a:avLst>
            </a:prstGeom>
            <a:solidFill>
              <a:srgbClr val="FFE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5442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228E4BF-A5D7-48C8-8777-33E2DF056BF8}"/>
                </a:ext>
              </a:extLst>
            </p:cNvPr>
            <p:cNvSpPr/>
            <p:nvPr/>
          </p:nvSpPr>
          <p:spPr>
            <a:xfrm>
              <a:off x="11259508" y="-1259321"/>
              <a:ext cx="655882" cy="3248891"/>
            </a:xfrm>
            <a:prstGeom prst="roundRect">
              <a:avLst>
                <a:gd name="adj" fmla="val 50000"/>
              </a:avLst>
            </a:prstGeom>
            <a:solidFill>
              <a:srgbClr val="FE54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5442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D30AF00-A8E0-4E95-ADD0-34B068E03F60}"/>
                </a:ext>
              </a:extLst>
            </p:cNvPr>
            <p:cNvSpPr/>
            <p:nvPr/>
          </p:nvSpPr>
          <p:spPr>
            <a:xfrm>
              <a:off x="11915390" y="-396536"/>
              <a:ext cx="276610" cy="2556024"/>
            </a:xfrm>
            <a:prstGeom prst="roundRect">
              <a:avLst>
                <a:gd name="adj" fmla="val 50000"/>
              </a:avLst>
            </a:prstGeom>
            <a:solidFill>
              <a:srgbClr val="FF9F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5442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55E258B-4AA9-4777-A97F-20E0012C4E50}"/>
              </a:ext>
            </a:extLst>
          </p:cNvPr>
          <p:cNvGrpSpPr/>
          <p:nvPr/>
        </p:nvGrpSpPr>
        <p:grpSpPr>
          <a:xfrm>
            <a:off x="-6927" y="4684074"/>
            <a:ext cx="1193832" cy="4166549"/>
            <a:chOff x="-6927" y="4684074"/>
            <a:chExt cx="1193832" cy="416654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413E3F2-0B01-4A8E-8E76-7C1628EEE8C8}"/>
                </a:ext>
              </a:extLst>
            </p:cNvPr>
            <p:cNvSpPr/>
            <p:nvPr/>
          </p:nvSpPr>
          <p:spPr>
            <a:xfrm>
              <a:off x="247487" y="5431814"/>
              <a:ext cx="655882" cy="3248891"/>
            </a:xfrm>
            <a:prstGeom prst="roundRect">
              <a:avLst>
                <a:gd name="adj" fmla="val 50000"/>
              </a:avLst>
            </a:prstGeom>
            <a:solidFill>
              <a:srgbClr val="FE54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5442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14B3E06-7E7B-4CE6-A3A6-F6AE0A13CB09}"/>
                </a:ext>
              </a:extLst>
            </p:cNvPr>
            <p:cNvSpPr/>
            <p:nvPr/>
          </p:nvSpPr>
          <p:spPr>
            <a:xfrm>
              <a:off x="903368" y="6151418"/>
              <a:ext cx="283537" cy="2699205"/>
            </a:xfrm>
            <a:prstGeom prst="roundRect">
              <a:avLst>
                <a:gd name="adj" fmla="val 50000"/>
              </a:avLst>
            </a:prstGeom>
            <a:solidFill>
              <a:srgbClr val="FF9F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5442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518D1E3-69DE-4803-BF2F-3DCD84EA7B61}"/>
                </a:ext>
              </a:extLst>
            </p:cNvPr>
            <p:cNvSpPr/>
            <p:nvPr/>
          </p:nvSpPr>
          <p:spPr>
            <a:xfrm>
              <a:off x="-6927" y="4684074"/>
              <a:ext cx="254414" cy="3588726"/>
            </a:xfrm>
            <a:prstGeom prst="roundRect">
              <a:avLst>
                <a:gd name="adj" fmla="val 50000"/>
              </a:avLst>
            </a:prstGeom>
            <a:solidFill>
              <a:srgbClr val="FFE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5442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98F5DB-0261-4DD8-A3EC-8EE93C21982B}"/>
              </a:ext>
            </a:extLst>
          </p:cNvPr>
          <p:cNvSpPr txBox="1"/>
          <p:nvPr/>
        </p:nvSpPr>
        <p:spPr>
          <a:xfrm>
            <a:off x="1880787" y="2944798"/>
            <a:ext cx="28440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Nghe </a:t>
            </a:r>
            <a:r>
              <a:rPr lang="en-US" sz="4800" dirty="0" err="1"/>
              <a:t>nhạc</a:t>
            </a:r>
            <a:endParaRPr lang="en-US" sz="4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F01150-5148-46A9-9316-1305911F667A}"/>
              </a:ext>
            </a:extLst>
          </p:cNvPr>
          <p:cNvSpPr txBox="1"/>
          <p:nvPr/>
        </p:nvSpPr>
        <p:spPr>
          <a:xfrm>
            <a:off x="7465754" y="3013500"/>
            <a:ext cx="284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/>
              <a:t>Chơi</a:t>
            </a:r>
            <a:r>
              <a:rPr lang="en-US" sz="4800" dirty="0"/>
              <a:t> game</a:t>
            </a:r>
          </a:p>
        </p:txBody>
      </p:sp>
      <p:sp>
        <p:nvSpPr>
          <p:cNvPr id="27" name="Plus Sign 26">
            <a:extLst>
              <a:ext uri="{FF2B5EF4-FFF2-40B4-BE49-F238E27FC236}">
                <a16:creationId xmlns:a16="http://schemas.microsoft.com/office/drawing/2014/main" id="{8CA611CA-C59A-42FF-B678-944446FE7AF8}"/>
              </a:ext>
            </a:extLst>
          </p:cNvPr>
          <p:cNvSpPr/>
          <p:nvPr/>
        </p:nvSpPr>
        <p:spPr>
          <a:xfrm>
            <a:off x="5680501" y="3226980"/>
            <a:ext cx="830997" cy="830997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0.23321 -0.1527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54" y="-763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 L -0.22787 0.2252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93" y="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" grpId="0"/>
      <p:bldP spid="21" grpId="0"/>
      <p:bldP spid="21" grpId="1"/>
      <p:bldP spid="22" grpId="0"/>
      <p:bldP spid="22" grpId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4B38893-FC53-4294-ABBF-EA0219F7948E}"/>
              </a:ext>
            </a:extLst>
          </p:cNvPr>
          <p:cNvSpPr/>
          <p:nvPr/>
        </p:nvSpPr>
        <p:spPr>
          <a:xfrm rot="1966270">
            <a:off x="10455111" y="766432"/>
            <a:ext cx="179782" cy="2839913"/>
          </a:xfrm>
          <a:prstGeom prst="roundRect">
            <a:avLst>
              <a:gd name="adj" fmla="val 50000"/>
            </a:avLst>
          </a:prstGeom>
          <a:solidFill>
            <a:srgbClr val="AAD8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BC9E041-43E2-4C0C-9972-86CBDE8DA97B}"/>
              </a:ext>
            </a:extLst>
          </p:cNvPr>
          <p:cNvSpPr/>
          <p:nvPr/>
        </p:nvSpPr>
        <p:spPr>
          <a:xfrm rot="1966270">
            <a:off x="1565967" y="492722"/>
            <a:ext cx="484100" cy="6265647"/>
          </a:xfrm>
          <a:prstGeom prst="roundRect">
            <a:avLst>
              <a:gd name="adj" fmla="val 50000"/>
            </a:avLst>
          </a:prstGeom>
          <a:solidFill>
            <a:srgbClr val="AAD8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4D946D-061A-4199-B0EA-9EA0C1CF8C70}"/>
              </a:ext>
            </a:extLst>
          </p:cNvPr>
          <p:cNvSpPr/>
          <p:nvPr/>
        </p:nvSpPr>
        <p:spPr>
          <a:xfrm rot="1966270">
            <a:off x="9999360" y="1086182"/>
            <a:ext cx="763478" cy="5950227"/>
          </a:xfrm>
          <a:prstGeom prst="roundRect">
            <a:avLst>
              <a:gd name="adj" fmla="val 50000"/>
            </a:avLst>
          </a:prstGeom>
          <a:solidFill>
            <a:srgbClr val="FE544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D8DD02-22DC-4092-9575-4B37113F35F6}"/>
              </a:ext>
            </a:extLst>
          </p:cNvPr>
          <p:cNvSpPr/>
          <p:nvPr/>
        </p:nvSpPr>
        <p:spPr>
          <a:xfrm>
            <a:off x="914400" y="1733550"/>
            <a:ext cx="10363200" cy="3110634"/>
          </a:xfrm>
          <a:prstGeom prst="rect">
            <a:avLst/>
          </a:prstGeom>
          <a:solidFill>
            <a:schemeClr val="bg1"/>
          </a:solidFill>
          <a:ln w="1143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054ED-23FB-4DD2-AD9B-3165C9D9D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b="1" dirty="0"/>
              <a:t>NGHE NHẠC ĐOÁN TÊN BÀI HÁT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9F17D-63B9-4E89-8348-E9FF289229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táh</a:t>
            </a:r>
            <a:r>
              <a:rPr lang="en-US" dirty="0"/>
              <a:t> </a:t>
            </a:r>
            <a:r>
              <a:rPr lang="en-US" dirty="0" err="1"/>
              <a:t>iàb</a:t>
            </a:r>
            <a:r>
              <a:rPr lang="en-US" dirty="0"/>
              <a:t> </a:t>
            </a:r>
            <a:r>
              <a:rPr lang="en-US" dirty="0" err="1"/>
              <a:t>nêt</a:t>
            </a:r>
            <a:r>
              <a:rPr lang="en-US" dirty="0"/>
              <a:t> </a:t>
            </a:r>
            <a:r>
              <a:rPr lang="en-US" dirty="0" err="1"/>
              <a:t>náođ</a:t>
            </a:r>
            <a:r>
              <a:rPr lang="en-US" dirty="0"/>
              <a:t> </a:t>
            </a:r>
            <a:r>
              <a:rPr lang="en-US" dirty="0" err="1"/>
              <a:t>cạhn</a:t>
            </a:r>
            <a:r>
              <a:rPr lang="en-US" dirty="0"/>
              <a:t> </a:t>
            </a:r>
            <a:r>
              <a:rPr lang="en-US" dirty="0" err="1"/>
              <a:t>ehgn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0C49D1-2D21-4D6E-8E89-6BE447731AC0}"/>
              </a:ext>
            </a:extLst>
          </p:cNvPr>
          <p:cNvSpPr/>
          <p:nvPr/>
        </p:nvSpPr>
        <p:spPr>
          <a:xfrm rot="1966270">
            <a:off x="10668481" y="2431349"/>
            <a:ext cx="252257" cy="4391875"/>
          </a:xfrm>
          <a:prstGeom prst="roundRect">
            <a:avLst>
              <a:gd name="adj" fmla="val 50000"/>
            </a:avLst>
          </a:prstGeom>
          <a:solidFill>
            <a:srgbClr val="FF9F3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EFCBC7-0BD5-4293-A935-827D2ABA95F6}"/>
              </a:ext>
            </a:extLst>
          </p:cNvPr>
          <p:cNvSpPr/>
          <p:nvPr/>
        </p:nvSpPr>
        <p:spPr>
          <a:xfrm rot="1966270">
            <a:off x="1158485" y="312311"/>
            <a:ext cx="254414" cy="3588726"/>
          </a:xfrm>
          <a:prstGeom prst="roundRect">
            <a:avLst>
              <a:gd name="adj" fmla="val 50000"/>
            </a:avLst>
          </a:prstGeom>
          <a:solidFill>
            <a:srgbClr val="FFE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612958-8CB7-4FCA-840E-6A4D6684D305}"/>
              </a:ext>
            </a:extLst>
          </p:cNvPr>
          <p:cNvSpPr/>
          <p:nvPr/>
        </p:nvSpPr>
        <p:spPr>
          <a:xfrm rot="1966270">
            <a:off x="4584108" y="-126543"/>
            <a:ext cx="381086" cy="2527204"/>
          </a:xfrm>
          <a:prstGeom prst="roundRect">
            <a:avLst>
              <a:gd name="adj" fmla="val 50000"/>
            </a:avLst>
          </a:prstGeom>
          <a:solidFill>
            <a:srgbClr val="008A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B33769-6787-4E52-9F19-203826B898BE}"/>
              </a:ext>
            </a:extLst>
          </p:cNvPr>
          <p:cNvSpPr/>
          <p:nvPr/>
        </p:nvSpPr>
        <p:spPr>
          <a:xfrm rot="1966270">
            <a:off x="3141494" y="2039963"/>
            <a:ext cx="359699" cy="406510"/>
          </a:xfrm>
          <a:prstGeom prst="roundRect">
            <a:avLst>
              <a:gd name="adj" fmla="val 50000"/>
            </a:avLst>
          </a:prstGeom>
          <a:solidFill>
            <a:srgbClr val="008A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B93791-1012-47E8-B8BA-6D374F604F52}"/>
              </a:ext>
            </a:extLst>
          </p:cNvPr>
          <p:cNvSpPr/>
          <p:nvPr/>
        </p:nvSpPr>
        <p:spPr>
          <a:xfrm rot="1966270">
            <a:off x="1440401" y="-127069"/>
            <a:ext cx="77866" cy="5112018"/>
          </a:xfrm>
          <a:prstGeom prst="roundRect">
            <a:avLst>
              <a:gd name="adj" fmla="val 50000"/>
            </a:avLst>
          </a:prstGeom>
          <a:solidFill>
            <a:srgbClr val="FE544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6A416B-E596-465C-8E95-92790C6A1D83}"/>
              </a:ext>
            </a:extLst>
          </p:cNvPr>
          <p:cNvSpPr/>
          <p:nvPr/>
        </p:nvSpPr>
        <p:spPr>
          <a:xfrm rot="1966270">
            <a:off x="456291" y="1525625"/>
            <a:ext cx="465954" cy="448574"/>
          </a:xfrm>
          <a:prstGeom prst="roundRect">
            <a:avLst>
              <a:gd name="adj" fmla="val 50000"/>
            </a:avLst>
          </a:prstGeom>
          <a:solidFill>
            <a:srgbClr val="AAD8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368BD9B-6056-48BB-A82A-25D05578571A}"/>
              </a:ext>
            </a:extLst>
          </p:cNvPr>
          <p:cNvSpPr/>
          <p:nvPr/>
        </p:nvSpPr>
        <p:spPr>
          <a:xfrm rot="1966270">
            <a:off x="8900674" y="3379604"/>
            <a:ext cx="381086" cy="2527204"/>
          </a:xfrm>
          <a:prstGeom prst="roundRect">
            <a:avLst>
              <a:gd name="adj" fmla="val 50000"/>
            </a:avLst>
          </a:prstGeom>
          <a:solidFill>
            <a:srgbClr val="008A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92D7827-3422-41CB-96D9-60C26C4BCE76}"/>
              </a:ext>
            </a:extLst>
          </p:cNvPr>
          <p:cNvSpPr/>
          <p:nvPr/>
        </p:nvSpPr>
        <p:spPr>
          <a:xfrm rot="1966270">
            <a:off x="10725262" y="1900183"/>
            <a:ext cx="296448" cy="285527"/>
          </a:xfrm>
          <a:prstGeom prst="roundRect">
            <a:avLst>
              <a:gd name="adj" fmla="val 50000"/>
            </a:avLst>
          </a:prstGeom>
          <a:solidFill>
            <a:srgbClr val="FFE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B8E347F-8362-4EC0-AB9C-6CA9927C5C97}"/>
              </a:ext>
            </a:extLst>
          </p:cNvPr>
          <p:cNvSpPr/>
          <p:nvPr/>
        </p:nvSpPr>
        <p:spPr>
          <a:xfrm rot="1966270">
            <a:off x="1864746" y="3536862"/>
            <a:ext cx="395796" cy="2750756"/>
          </a:xfrm>
          <a:prstGeom prst="roundRect">
            <a:avLst>
              <a:gd name="adj" fmla="val 50000"/>
            </a:avLst>
          </a:prstGeom>
          <a:solidFill>
            <a:srgbClr val="D18A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6D7A971-161D-401B-AA0A-9830618CE2CD}"/>
              </a:ext>
            </a:extLst>
          </p:cNvPr>
          <p:cNvSpPr/>
          <p:nvPr/>
        </p:nvSpPr>
        <p:spPr>
          <a:xfrm rot="1966270">
            <a:off x="7924753" y="4603535"/>
            <a:ext cx="465954" cy="448574"/>
          </a:xfrm>
          <a:prstGeom prst="roundRect">
            <a:avLst>
              <a:gd name="adj" fmla="val 50000"/>
            </a:avLst>
          </a:prstGeom>
          <a:solidFill>
            <a:srgbClr val="AAD8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27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9" grpId="0" animBg="1"/>
      <p:bldP spid="6" grpId="0" animBg="1"/>
      <p:bldP spid="4" grpId="0" animBg="1"/>
      <p:bldP spid="2" grpId="0"/>
      <p:bldP spid="3" grpId="0" build="p"/>
      <p:bldP spid="7" grpId="0" animBg="1"/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E1A8-2AAE-4A9B-BCBE-CB4D6C8F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Ý </a:t>
            </a:r>
            <a:r>
              <a:rPr lang="en-US" u="sng" dirty="0" err="1"/>
              <a:t>tưởng</a:t>
            </a:r>
            <a:r>
              <a:rPr lang="en-US" u="sng" dirty="0"/>
              <a:t> Game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901CE0F8-1C83-4409-BBA3-FD82283601BB}"/>
              </a:ext>
            </a:extLst>
          </p:cNvPr>
          <p:cNvSpPr/>
          <p:nvPr/>
        </p:nvSpPr>
        <p:spPr>
          <a:xfrm rot="718770">
            <a:off x="8705363" y="-131387"/>
            <a:ext cx="3957319" cy="2318586"/>
          </a:xfrm>
          <a:prstGeom prst="cloudCallout">
            <a:avLst/>
          </a:prstGeom>
          <a:solidFill>
            <a:srgbClr val="008ABA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Cooper Black" panose="0208090404030B020404" pitchFamily="18" charset="0"/>
              </a:rPr>
              <a:t>GAME</a:t>
            </a:r>
          </a:p>
          <a:p>
            <a:pPr algn="ctr"/>
            <a:r>
              <a:rPr lang="en-US" sz="5400" dirty="0">
                <a:latin typeface="Cooper Black" panose="0208090404030B020404" pitchFamily="18" charset="0"/>
              </a:rPr>
              <a:t>IDEA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74BBF-8B1F-4EEB-B785-FCFAB16EC05A}"/>
              </a:ext>
            </a:extLst>
          </p:cNvPr>
          <p:cNvSpPr txBox="1"/>
          <p:nvPr/>
        </p:nvSpPr>
        <p:spPr>
          <a:xfrm>
            <a:off x="509954" y="3192995"/>
            <a:ext cx="11244810" cy="754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200" dirty="0" err="1"/>
              <a:t>Dựa</a:t>
            </a:r>
            <a:r>
              <a:rPr lang="en-US" sz="3200" dirty="0"/>
              <a:t> </a:t>
            </a:r>
            <a:r>
              <a:rPr lang="en-US" sz="3200" dirty="0" err="1"/>
              <a:t>trên</a:t>
            </a:r>
            <a:r>
              <a:rPr lang="en-US" sz="3200" dirty="0"/>
              <a:t> </a:t>
            </a:r>
            <a:r>
              <a:rPr lang="en-US" sz="3200" dirty="0" err="1"/>
              <a:t>đa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sở</a:t>
            </a:r>
            <a:r>
              <a:rPr lang="en-US" sz="3200" dirty="0"/>
              <a:t> </a:t>
            </a:r>
            <a:r>
              <a:rPr lang="en-US" sz="3200" dirty="0" err="1"/>
              <a:t>thích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bạn</a:t>
            </a:r>
            <a:r>
              <a:rPr lang="en-US" sz="3200" dirty="0"/>
              <a:t> </a:t>
            </a:r>
            <a:r>
              <a:rPr lang="en-US" sz="3200" dirty="0" err="1"/>
              <a:t>trẻ</a:t>
            </a:r>
            <a:r>
              <a:rPr lang="en-US" sz="3200" dirty="0"/>
              <a:t>: Nghe </a:t>
            </a:r>
            <a:r>
              <a:rPr lang="en-US" sz="3200" dirty="0" err="1"/>
              <a:t>nhạc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chơi</a:t>
            </a:r>
            <a:r>
              <a:rPr lang="en-US" sz="3200" dirty="0"/>
              <a:t> game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BD0B7-392F-4680-8986-A067C05DCF65}"/>
              </a:ext>
            </a:extLst>
          </p:cNvPr>
          <p:cNvSpPr txBox="1"/>
          <p:nvPr/>
        </p:nvSpPr>
        <p:spPr>
          <a:xfrm>
            <a:off x="509954" y="3947689"/>
            <a:ext cx="6920292" cy="754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lối</a:t>
            </a:r>
            <a:r>
              <a:rPr lang="en-US" sz="3200" dirty="0"/>
              <a:t> </a:t>
            </a:r>
            <a:r>
              <a:rPr lang="en-US" sz="3200" dirty="0" err="1"/>
              <a:t>chơi</a:t>
            </a:r>
            <a:r>
              <a:rPr lang="en-US" sz="3200" dirty="0"/>
              <a:t> </a:t>
            </a:r>
            <a:r>
              <a:rPr lang="en-US" sz="3200" dirty="0" err="1"/>
              <a:t>mới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  <a:r>
              <a:rPr lang="en-US" sz="3200" dirty="0" err="1"/>
              <a:t>nhạc</a:t>
            </a:r>
            <a:r>
              <a:rPr lang="en-US" sz="3200" dirty="0"/>
              <a:t> </a:t>
            </a:r>
            <a:r>
              <a:rPr lang="en-US" sz="3200" dirty="0" err="1"/>
              <a:t>ngược</a:t>
            </a:r>
            <a:endParaRPr lang="en-US" sz="3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CA9291D-A0E9-441B-A948-6C057915D578}"/>
              </a:ext>
            </a:extLst>
          </p:cNvPr>
          <p:cNvSpPr/>
          <p:nvPr/>
        </p:nvSpPr>
        <p:spPr>
          <a:xfrm rot="1966270">
            <a:off x="10050674" y="4542010"/>
            <a:ext cx="484100" cy="6265647"/>
          </a:xfrm>
          <a:prstGeom prst="roundRect">
            <a:avLst>
              <a:gd name="adj" fmla="val 50000"/>
            </a:avLst>
          </a:prstGeom>
          <a:solidFill>
            <a:srgbClr val="AAD8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BD9D17-691E-40F2-89D1-076E343F00CD}"/>
              </a:ext>
            </a:extLst>
          </p:cNvPr>
          <p:cNvSpPr/>
          <p:nvPr/>
        </p:nvSpPr>
        <p:spPr>
          <a:xfrm rot="1966270">
            <a:off x="11901687" y="4428774"/>
            <a:ext cx="381086" cy="2527204"/>
          </a:xfrm>
          <a:prstGeom prst="roundRect">
            <a:avLst>
              <a:gd name="adj" fmla="val 50000"/>
            </a:avLst>
          </a:prstGeom>
          <a:solidFill>
            <a:srgbClr val="008A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4087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E1A8-2AAE-4A9B-BCBE-CB4D6C8F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Cách</a:t>
            </a:r>
            <a:r>
              <a:rPr lang="en-US" u="sng" dirty="0"/>
              <a:t> </a:t>
            </a:r>
            <a:r>
              <a:rPr lang="en-US" u="sng" dirty="0" err="1"/>
              <a:t>chơi</a:t>
            </a:r>
            <a:endParaRPr lang="en-US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74BBF-8B1F-4EEB-B785-FCFAB16EC05A}"/>
              </a:ext>
            </a:extLst>
          </p:cNvPr>
          <p:cNvSpPr txBox="1"/>
          <p:nvPr/>
        </p:nvSpPr>
        <p:spPr>
          <a:xfrm>
            <a:off x="838200" y="2072627"/>
            <a:ext cx="10147971" cy="4448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200" dirty="0" err="1"/>
              <a:t>Người</a:t>
            </a:r>
            <a:r>
              <a:rPr lang="en-US" sz="3200" dirty="0"/>
              <a:t> </a:t>
            </a:r>
            <a:r>
              <a:rPr lang="en-US" sz="3200" dirty="0" err="1"/>
              <a:t>chơi</a:t>
            </a:r>
            <a:r>
              <a:rPr lang="en-US" sz="3200" dirty="0"/>
              <a:t> </a:t>
            </a:r>
            <a:r>
              <a:rPr lang="en-US" sz="3200" dirty="0" err="1"/>
              <a:t>chọn</a:t>
            </a:r>
            <a:r>
              <a:rPr lang="en-US" sz="3200" dirty="0"/>
              <a:t> list </a:t>
            </a:r>
            <a:r>
              <a:rPr lang="en-US" sz="3200" dirty="0" err="1"/>
              <a:t>nhạc</a:t>
            </a:r>
            <a:r>
              <a:rPr lang="en-US" sz="3200" dirty="0"/>
              <a:t> </a:t>
            </a:r>
            <a:r>
              <a:rPr lang="en-US" sz="3200" dirty="0" err="1"/>
              <a:t>bất</a:t>
            </a:r>
            <a:r>
              <a:rPr lang="en-US" sz="3200" dirty="0"/>
              <a:t> </a:t>
            </a:r>
            <a:r>
              <a:rPr lang="en-US" sz="3200" dirty="0" err="1"/>
              <a:t>kì</a:t>
            </a:r>
            <a:endParaRPr lang="en-US" sz="3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200" dirty="0" err="1"/>
              <a:t>Ứng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tải</a:t>
            </a:r>
            <a:r>
              <a:rPr lang="en-US" sz="3200" dirty="0"/>
              <a:t> list </a:t>
            </a:r>
            <a:r>
              <a:rPr lang="en-US" sz="3200" dirty="0" err="1"/>
              <a:t>nhạc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200" dirty="0" err="1"/>
              <a:t>Sẽ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3 </a:t>
            </a:r>
            <a:r>
              <a:rPr lang="en-US" sz="3200" dirty="0" err="1"/>
              <a:t>phương</a:t>
            </a:r>
            <a:r>
              <a:rPr lang="en-US" sz="3200" dirty="0"/>
              <a:t> </a:t>
            </a:r>
            <a:r>
              <a:rPr lang="en-US" sz="3200" dirty="0" err="1"/>
              <a:t>án</a:t>
            </a:r>
            <a:r>
              <a:rPr lang="en-US" sz="3200" dirty="0"/>
              <a:t> </a:t>
            </a:r>
            <a:r>
              <a:rPr lang="en-US" sz="3200" dirty="0" err="1"/>
              <a:t>trả</a:t>
            </a:r>
            <a:r>
              <a:rPr lang="en-US" sz="3200" dirty="0"/>
              <a:t> </a:t>
            </a:r>
            <a:r>
              <a:rPr lang="en-US" sz="3200" dirty="0" err="1"/>
              <a:t>lời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15s,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đáp</a:t>
            </a:r>
            <a:r>
              <a:rPr lang="en-US" sz="3200" dirty="0"/>
              <a:t> </a:t>
            </a:r>
            <a:r>
              <a:rPr lang="en-US" sz="3200" dirty="0" err="1"/>
              <a:t>án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10s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200" dirty="0" err="1"/>
              <a:t>Nếu</a:t>
            </a:r>
            <a:r>
              <a:rPr lang="en-US" sz="3200" dirty="0"/>
              <a:t> </a:t>
            </a:r>
            <a:r>
              <a:rPr lang="en-US" sz="3200" dirty="0" err="1"/>
              <a:t>người</a:t>
            </a:r>
            <a:r>
              <a:rPr lang="en-US" sz="3200" dirty="0"/>
              <a:t> </a:t>
            </a:r>
            <a:r>
              <a:rPr lang="en-US" sz="3200" dirty="0" err="1"/>
              <a:t>chơi</a:t>
            </a:r>
            <a:r>
              <a:rPr lang="en-US" sz="3200" dirty="0"/>
              <a:t> </a:t>
            </a:r>
            <a:r>
              <a:rPr lang="en-US" sz="3200" dirty="0" err="1"/>
              <a:t>trả</a:t>
            </a:r>
            <a:r>
              <a:rPr lang="en-US" sz="3200" dirty="0"/>
              <a:t> </a:t>
            </a:r>
            <a:r>
              <a:rPr lang="en-US" sz="3200" dirty="0" err="1"/>
              <a:t>lời</a:t>
            </a:r>
            <a:r>
              <a:rPr lang="en-US" sz="3200" dirty="0"/>
              <a:t> </a:t>
            </a:r>
            <a:r>
              <a:rPr lang="en-US" sz="3200" dirty="0" err="1"/>
              <a:t>đúng</a:t>
            </a:r>
            <a:r>
              <a:rPr lang="en-US" sz="3200" dirty="0"/>
              <a:t> </a:t>
            </a:r>
            <a:r>
              <a:rPr lang="en-US" sz="3200" dirty="0" err="1"/>
              <a:t>thì</a:t>
            </a:r>
            <a:r>
              <a:rPr lang="en-US" sz="3200" dirty="0"/>
              <a:t> </a:t>
            </a:r>
            <a:r>
              <a:rPr lang="en-US" sz="3200" dirty="0" err="1"/>
              <a:t>sẽ</a:t>
            </a:r>
            <a:r>
              <a:rPr lang="en-US" sz="3200" dirty="0"/>
              <a:t> </a:t>
            </a:r>
            <a:r>
              <a:rPr lang="en-US" sz="3200" dirty="0" err="1"/>
              <a:t>chuyển</a:t>
            </a:r>
            <a:r>
              <a:rPr lang="en-US" sz="3200" dirty="0"/>
              <a:t> </a:t>
            </a:r>
            <a:r>
              <a:rPr lang="en-US" sz="3200" dirty="0" err="1"/>
              <a:t>bài</a:t>
            </a:r>
            <a:endParaRPr lang="en-US" sz="3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200" dirty="0" err="1"/>
              <a:t>Nếu</a:t>
            </a:r>
            <a:r>
              <a:rPr lang="en-US" sz="3200" dirty="0"/>
              <a:t> </a:t>
            </a:r>
            <a:r>
              <a:rPr lang="en-US" sz="3200" dirty="0" err="1"/>
              <a:t>người</a:t>
            </a:r>
            <a:r>
              <a:rPr lang="en-US" sz="3200" dirty="0"/>
              <a:t> </a:t>
            </a:r>
            <a:r>
              <a:rPr lang="en-US" sz="3200" dirty="0" err="1"/>
              <a:t>chơi</a:t>
            </a:r>
            <a:r>
              <a:rPr lang="en-US" sz="3200" dirty="0"/>
              <a:t> </a:t>
            </a:r>
            <a:r>
              <a:rPr lang="en-US" sz="3200" dirty="0" err="1"/>
              <a:t>trả</a:t>
            </a:r>
            <a:r>
              <a:rPr lang="en-US" sz="3200" dirty="0"/>
              <a:t> </a:t>
            </a:r>
            <a:r>
              <a:rPr lang="en-US" sz="3200" dirty="0" err="1"/>
              <a:t>lời</a:t>
            </a:r>
            <a:r>
              <a:rPr lang="en-US" sz="3200" dirty="0"/>
              <a:t> </a:t>
            </a:r>
            <a:r>
              <a:rPr lang="en-US" sz="3200" dirty="0" err="1"/>
              <a:t>sai</a:t>
            </a:r>
            <a:r>
              <a:rPr lang="en-US" sz="3200" dirty="0"/>
              <a:t> </a:t>
            </a:r>
            <a:r>
              <a:rPr lang="en-US" sz="3200" dirty="0" err="1"/>
              <a:t>thì</a:t>
            </a:r>
            <a:r>
              <a:rPr lang="en-US" sz="3200" dirty="0"/>
              <a:t> </a:t>
            </a:r>
            <a:r>
              <a:rPr lang="en-US" sz="3200" dirty="0" err="1"/>
              <a:t>trò</a:t>
            </a:r>
            <a:r>
              <a:rPr lang="en-US" sz="3200" dirty="0"/>
              <a:t> </a:t>
            </a:r>
            <a:r>
              <a:rPr lang="en-US" sz="3200" dirty="0" err="1"/>
              <a:t>chơi</a:t>
            </a:r>
            <a:r>
              <a:rPr lang="en-US" sz="3200" dirty="0"/>
              <a:t> </a:t>
            </a:r>
            <a:r>
              <a:rPr lang="en-US" sz="3200" dirty="0" err="1"/>
              <a:t>kết</a:t>
            </a:r>
            <a:r>
              <a:rPr lang="en-US" sz="3200" dirty="0"/>
              <a:t> </a:t>
            </a:r>
            <a:r>
              <a:rPr lang="en-US" sz="3200" dirty="0" err="1"/>
              <a:t>thúc</a:t>
            </a:r>
            <a:endParaRPr lang="en-US" sz="3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z="3200" dirty="0"/>
          </a:p>
        </p:txBody>
      </p:sp>
      <p:sp>
        <p:nvSpPr>
          <p:cNvPr id="3" name="Explosion: 14 Points 2">
            <a:extLst>
              <a:ext uri="{FF2B5EF4-FFF2-40B4-BE49-F238E27FC236}">
                <a16:creationId xmlns:a16="http://schemas.microsoft.com/office/drawing/2014/main" id="{3676D6CF-2F9E-464C-93E9-A08E0CEA58DD}"/>
              </a:ext>
            </a:extLst>
          </p:cNvPr>
          <p:cNvSpPr/>
          <p:nvPr/>
        </p:nvSpPr>
        <p:spPr>
          <a:xfrm rot="1275876">
            <a:off x="9463453" y="-753899"/>
            <a:ext cx="3780693" cy="3376247"/>
          </a:xfrm>
          <a:prstGeom prst="irregularSeal2">
            <a:avLst/>
          </a:prstGeom>
          <a:solidFill>
            <a:srgbClr val="FE544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GAME</a:t>
            </a:r>
          </a:p>
          <a:p>
            <a:pPr algn="ctr"/>
            <a:r>
              <a:rPr lang="en-US" sz="4000" dirty="0"/>
              <a:t>PLAY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C0D50D-52E4-494B-BECF-D02721BF538F}"/>
              </a:ext>
            </a:extLst>
          </p:cNvPr>
          <p:cNvSpPr/>
          <p:nvPr/>
        </p:nvSpPr>
        <p:spPr>
          <a:xfrm rot="1966270">
            <a:off x="10972061" y="3113467"/>
            <a:ext cx="763478" cy="5950227"/>
          </a:xfrm>
          <a:prstGeom prst="roundRect">
            <a:avLst>
              <a:gd name="adj" fmla="val 50000"/>
            </a:avLst>
          </a:prstGeom>
          <a:solidFill>
            <a:srgbClr val="FFE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B3EDB6-1410-4BEF-B4F6-0356BB1E50F0}"/>
              </a:ext>
            </a:extLst>
          </p:cNvPr>
          <p:cNvSpPr/>
          <p:nvPr/>
        </p:nvSpPr>
        <p:spPr>
          <a:xfrm rot="1966270">
            <a:off x="11641182" y="4458634"/>
            <a:ext cx="252257" cy="4391875"/>
          </a:xfrm>
          <a:prstGeom prst="roundRect">
            <a:avLst>
              <a:gd name="adj" fmla="val 50000"/>
            </a:avLst>
          </a:prstGeom>
          <a:solidFill>
            <a:srgbClr val="FF9F3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54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5672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2170-F48A-4595-9B0D-BC6DCE8F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Các</a:t>
            </a:r>
            <a:r>
              <a:rPr lang="en-US" u="sng" dirty="0"/>
              <a:t> </a:t>
            </a:r>
            <a:r>
              <a:rPr lang="en-US" u="sng" dirty="0" err="1"/>
              <a:t>thành</a:t>
            </a:r>
            <a:r>
              <a:rPr lang="en-US" u="sng" dirty="0"/>
              <a:t> </a:t>
            </a:r>
            <a:r>
              <a:rPr lang="en-US" u="sng" dirty="0" err="1"/>
              <a:t>phần</a:t>
            </a:r>
            <a:r>
              <a:rPr lang="en-US" u="sng" dirty="0"/>
              <a:t> </a:t>
            </a:r>
            <a:r>
              <a:rPr lang="en-US" u="sng" dirty="0" err="1"/>
              <a:t>trong</a:t>
            </a:r>
            <a:r>
              <a:rPr lang="en-US" u="sng" dirty="0"/>
              <a:t> Game</a:t>
            </a:r>
          </a:p>
        </p:txBody>
      </p:sp>
      <p:sp>
        <p:nvSpPr>
          <p:cNvPr id="4" name="Wave 3">
            <a:extLst>
              <a:ext uri="{FF2B5EF4-FFF2-40B4-BE49-F238E27FC236}">
                <a16:creationId xmlns:a16="http://schemas.microsoft.com/office/drawing/2014/main" id="{33E09271-B9D0-4206-96B6-BEC935061EF7}"/>
              </a:ext>
            </a:extLst>
          </p:cNvPr>
          <p:cNvSpPr/>
          <p:nvPr/>
        </p:nvSpPr>
        <p:spPr>
          <a:xfrm rot="827421">
            <a:off x="9196754" y="-478937"/>
            <a:ext cx="3200400" cy="2589090"/>
          </a:xfrm>
          <a:prstGeom prst="wave">
            <a:avLst/>
          </a:prstGeom>
          <a:solidFill>
            <a:srgbClr val="FF9F3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GAME</a:t>
            </a:r>
          </a:p>
          <a:p>
            <a:pPr algn="ctr"/>
            <a:r>
              <a:rPr lang="en-US" sz="3600" dirty="0"/>
              <a:t>OBJECT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3A82DA-35CC-405A-9CD1-20ED49BC3508}"/>
              </a:ext>
            </a:extLst>
          </p:cNvPr>
          <p:cNvCxnSpPr>
            <a:cxnSpLocks/>
          </p:cNvCxnSpPr>
          <p:nvPr/>
        </p:nvCxnSpPr>
        <p:spPr>
          <a:xfrm flipH="1">
            <a:off x="3378919" y="3784344"/>
            <a:ext cx="34937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B63361-CFAC-43DE-95AE-7108D1029E08}"/>
              </a:ext>
            </a:extLst>
          </p:cNvPr>
          <p:cNvCxnSpPr>
            <a:cxnSpLocks/>
          </p:cNvCxnSpPr>
          <p:nvPr/>
        </p:nvCxnSpPr>
        <p:spPr>
          <a:xfrm flipH="1">
            <a:off x="3378919" y="4701854"/>
            <a:ext cx="34937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275A70-062F-48C2-9097-954BB35D9211}"/>
              </a:ext>
            </a:extLst>
          </p:cNvPr>
          <p:cNvCxnSpPr>
            <a:cxnSpLocks/>
          </p:cNvCxnSpPr>
          <p:nvPr/>
        </p:nvCxnSpPr>
        <p:spPr>
          <a:xfrm flipH="1">
            <a:off x="3378919" y="5535389"/>
            <a:ext cx="34937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943E756-02AB-4A17-AE65-9998D98E624B}"/>
              </a:ext>
            </a:extLst>
          </p:cNvPr>
          <p:cNvSpPr/>
          <p:nvPr/>
        </p:nvSpPr>
        <p:spPr>
          <a:xfrm>
            <a:off x="9404881" y="4165075"/>
            <a:ext cx="1753299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Main menu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90B33B-3DCF-4DCB-A348-C70C3C524B84}"/>
              </a:ext>
            </a:extLst>
          </p:cNvPr>
          <p:cNvSpPr/>
          <p:nvPr/>
        </p:nvSpPr>
        <p:spPr>
          <a:xfrm>
            <a:off x="6488662" y="3550038"/>
            <a:ext cx="1753299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Play button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909D04-7B00-4A21-BE95-2A8D869E2F03}"/>
              </a:ext>
            </a:extLst>
          </p:cNvPr>
          <p:cNvSpPr/>
          <p:nvPr/>
        </p:nvSpPr>
        <p:spPr>
          <a:xfrm>
            <a:off x="6488662" y="4416487"/>
            <a:ext cx="1753299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Credit button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5CFF1-FC7E-48C8-95EC-E39AE5524B74}"/>
              </a:ext>
            </a:extLst>
          </p:cNvPr>
          <p:cNvSpPr/>
          <p:nvPr/>
        </p:nvSpPr>
        <p:spPr>
          <a:xfrm>
            <a:off x="6488662" y="5282936"/>
            <a:ext cx="1753299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Scores button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7CD421D-84A8-4313-9F52-9632A53F88A0}"/>
              </a:ext>
            </a:extLst>
          </p:cNvPr>
          <p:cNvGrpSpPr/>
          <p:nvPr/>
        </p:nvGrpSpPr>
        <p:grpSpPr>
          <a:xfrm>
            <a:off x="978877" y="1690688"/>
            <a:ext cx="3109743" cy="5263997"/>
            <a:chOff x="978877" y="1690688"/>
            <a:chExt cx="3109743" cy="52639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0B6F8E-CB97-479E-890A-C0D57C73C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877" y="1690688"/>
              <a:ext cx="3109743" cy="526399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18F6D03-DF8B-4283-9776-4D380345B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7316" y="4308398"/>
              <a:ext cx="1791603" cy="71600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B9C7F26-64E6-45A7-BC87-B50B18564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7432" y="1714815"/>
              <a:ext cx="435631" cy="435631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FD91D9A-E74B-44E6-9B5F-ECFD96FFE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8919" y="1741559"/>
              <a:ext cx="391474" cy="391474"/>
            </a:xfrm>
            <a:prstGeom prst="rect">
              <a:avLst/>
            </a:prstGeom>
          </p:spPr>
        </p:pic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6D31DB-7D86-4AE6-A525-091B33CAF37B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894177" y="1924994"/>
            <a:ext cx="1930300" cy="173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0223CF2-1B30-43CC-A8B0-4B5C5AAA03D7}"/>
              </a:ext>
            </a:extLst>
          </p:cNvPr>
          <p:cNvSpPr/>
          <p:nvPr/>
        </p:nvSpPr>
        <p:spPr>
          <a:xfrm>
            <a:off x="5824477" y="1690688"/>
            <a:ext cx="1563294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Mute/unmute</a:t>
            </a:r>
          </a:p>
        </p:txBody>
      </p:sp>
    </p:spTree>
    <p:extLst>
      <p:ext uri="{BB962C8B-B14F-4D97-AF65-F5344CB8AC3E}">
        <p14:creationId xmlns:p14="http://schemas.microsoft.com/office/powerpoint/2010/main" val="6538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2170-F48A-4595-9B0D-BC6DCE8F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Các</a:t>
            </a:r>
            <a:r>
              <a:rPr lang="en-US" u="sng" dirty="0"/>
              <a:t> </a:t>
            </a:r>
            <a:r>
              <a:rPr lang="en-US" u="sng" dirty="0" err="1"/>
              <a:t>thành</a:t>
            </a:r>
            <a:r>
              <a:rPr lang="en-US" u="sng" dirty="0"/>
              <a:t> </a:t>
            </a:r>
            <a:r>
              <a:rPr lang="en-US" u="sng" dirty="0" err="1"/>
              <a:t>phần</a:t>
            </a:r>
            <a:r>
              <a:rPr lang="en-US" u="sng" dirty="0"/>
              <a:t> </a:t>
            </a:r>
            <a:r>
              <a:rPr lang="en-US" u="sng" dirty="0" err="1"/>
              <a:t>trong</a:t>
            </a:r>
            <a:r>
              <a:rPr lang="en-US" u="sng" dirty="0"/>
              <a:t> Game</a:t>
            </a:r>
          </a:p>
        </p:txBody>
      </p:sp>
      <p:sp>
        <p:nvSpPr>
          <p:cNvPr id="4" name="Wave 3">
            <a:extLst>
              <a:ext uri="{FF2B5EF4-FFF2-40B4-BE49-F238E27FC236}">
                <a16:creationId xmlns:a16="http://schemas.microsoft.com/office/drawing/2014/main" id="{33E09271-B9D0-4206-96B6-BEC935061EF7}"/>
              </a:ext>
            </a:extLst>
          </p:cNvPr>
          <p:cNvSpPr/>
          <p:nvPr/>
        </p:nvSpPr>
        <p:spPr>
          <a:xfrm rot="827421">
            <a:off x="9196754" y="-478937"/>
            <a:ext cx="3200400" cy="2589090"/>
          </a:xfrm>
          <a:prstGeom prst="wave">
            <a:avLst/>
          </a:prstGeom>
          <a:solidFill>
            <a:srgbClr val="FF9F3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GAME</a:t>
            </a:r>
          </a:p>
          <a:p>
            <a:pPr algn="ctr"/>
            <a:r>
              <a:rPr lang="en-US" sz="3600" dirty="0"/>
              <a:t>OBJECT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4C7A3D3-E4D6-4976-8C81-D05C72838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63" y="750274"/>
            <a:ext cx="3167483" cy="643552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40B2D7-46AE-45C9-BB6A-14460F10102D}"/>
              </a:ext>
            </a:extLst>
          </p:cNvPr>
          <p:cNvCxnSpPr>
            <a:cxnSpLocks/>
          </p:cNvCxnSpPr>
          <p:nvPr/>
        </p:nvCxnSpPr>
        <p:spPr>
          <a:xfrm flipH="1" flipV="1">
            <a:off x="6601648" y="4158281"/>
            <a:ext cx="2416630" cy="6873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463B199-593D-4635-A2EE-9B2DE47F9DE5}"/>
              </a:ext>
            </a:extLst>
          </p:cNvPr>
          <p:cNvSpPr/>
          <p:nvPr/>
        </p:nvSpPr>
        <p:spPr>
          <a:xfrm>
            <a:off x="9018276" y="4611330"/>
            <a:ext cx="1753299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Answer buttons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9B1B47-2CD9-4FC6-A8A4-CB7078B2D8EA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6601648" y="4863000"/>
            <a:ext cx="2416628" cy="1163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54C84F6-89B8-4BB7-BC15-FDA24BCB3662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6601648" y="4863000"/>
            <a:ext cx="2416628" cy="10375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628963F-F2E1-4503-82BD-CCDD3201784B}"/>
              </a:ext>
            </a:extLst>
          </p:cNvPr>
          <p:cNvSpPr/>
          <p:nvPr/>
        </p:nvSpPr>
        <p:spPr>
          <a:xfrm>
            <a:off x="860636" y="1824586"/>
            <a:ext cx="1753299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 left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AE7AC3-0823-4F13-98B3-80A0D02B0D51}"/>
              </a:ext>
            </a:extLst>
          </p:cNvPr>
          <p:cNvCxnSpPr>
            <a:cxnSpLocks/>
          </p:cNvCxnSpPr>
          <p:nvPr/>
        </p:nvCxnSpPr>
        <p:spPr>
          <a:xfrm>
            <a:off x="2599239" y="2076255"/>
            <a:ext cx="18656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80B31DA-7EE2-46DE-BF2A-007B2E49D355}"/>
              </a:ext>
            </a:extLst>
          </p:cNvPr>
          <p:cNvSpPr/>
          <p:nvPr/>
        </p:nvSpPr>
        <p:spPr>
          <a:xfrm>
            <a:off x="903325" y="4683138"/>
            <a:ext cx="1753299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Game play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510511-3679-4774-847F-2710CBCDC2D3}"/>
              </a:ext>
            </a:extLst>
          </p:cNvPr>
          <p:cNvSpPr/>
          <p:nvPr/>
        </p:nvSpPr>
        <p:spPr>
          <a:xfrm>
            <a:off x="860636" y="2854189"/>
            <a:ext cx="1753299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Soundwave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AF2FDC-DB22-4D15-946F-8C53E8AFC0DF}"/>
              </a:ext>
            </a:extLst>
          </p:cNvPr>
          <p:cNvCxnSpPr>
            <a:cxnSpLocks/>
          </p:cNvCxnSpPr>
          <p:nvPr/>
        </p:nvCxnSpPr>
        <p:spPr>
          <a:xfrm>
            <a:off x="2613935" y="3105858"/>
            <a:ext cx="18656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91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2170-F48A-4595-9B0D-BC6DCE8F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Các</a:t>
            </a:r>
            <a:r>
              <a:rPr lang="en-US" u="sng" dirty="0"/>
              <a:t> </a:t>
            </a:r>
            <a:r>
              <a:rPr lang="en-US" u="sng" dirty="0" err="1"/>
              <a:t>thành</a:t>
            </a:r>
            <a:r>
              <a:rPr lang="en-US" u="sng" dirty="0"/>
              <a:t> </a:t>
            </a:r>
            <a:r>
              <a:rPr lang="en-US" u="sng" dirty="0" err="1"/>
              <a:t>phần</a:t>
            </a:r>
            <a:r>
              <a:rPr lang="en-US" u="sng" dirty="0"/>
              <a:t> </a:t>
            </a:r>
            <a:r>
              <a:rPr lang="en-US" u="sng" dirty="0" err="1"/>
              <a:t>trong</a:t>
            </a:r>
            <a:r>
              <a:rPr lang="en-US" u="sng" dirty="0"/>
              <a:t> Game</a:t>
            </a:r>
          </a:p>
        </p:txBody>
      </p:sp>
      <p:sp>
        <p:nvSpPr>
          <p:cNvPr id="4" name="Wave 3">
            <a:extLst>
              <a:ext uri="{FF2B5EF4-FFF2-40B4-BE49-F238E27FC236}">
                <a16:creationId xmlns:a16="http://schemas.microsoft.com/office/drawing/2014/main" id="{33E09271-B9D0-4206-96B6-BEC935061EF7}"/>
              </a:ext>
            </a:extLst>
          </p:cNvPr>
          <p:cNvSpPr/>
          <p:nvPr/>
        </p:nvSpPr>
        <p:spPr>
          <a:xfrm rot="827421">
            <a:off x="9196754" y="-478937"/>
            <a:ext cx="3200400" cy="2589090"/>
          </a:xfrm>
          <a:prstGeom prst="wave">
            <a:avLst/>
          </a:prstGeom>
          <a:solidFill>
            <a:srgbClr val="FF9F3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GAME</a:t>
            </a:r>
          </a:p>
          <a:p>
            <a:pPr algn="ctr"/>
            <a:r>
              <a:rPr lang="en-US" sz="3600" dirty="0"/>
              <a:t>OBJECT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F92E980-D671-43BA-9AE6-811C198A0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41" y="690546"/>
            <a:ext cx="3216492" cy="652780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5C865CF-9A77-4081-B65D-C561C6E3DB34}"/>
              </a:ext>
            </a:extLst>
          </p:cNvPr>
          <p:cNvSpPr/>
          <p:nvPr/>
        </p:nvSpPr>
        <p:spPr>
          <a:xfrm>
            <a:off x="1011155" y="2240572"/>
            <a:ext cx="1753299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 left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6699B7-B795-4381-8B59-25DD08215B70}"/>
              </a:ext>
            </a:extLst>
          </p:cNvPr>
          <p:cNvCxnSpPr>
            <a:cxnSpLocks/>
          </p:cNvCxnSpPr>
          <p:nvPr/>
        </p:nvCxnSpPr>
        <p:spPr>
          <a:xfrm flipV="1">
            <a:off x="2749758" y="2059031"/>
            <a:ext cx="2628124" cy="4332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F5540BF-F922-4092-A9FF-FD1E0BEFC725}"/>
              </a:ext>
            </a:extLst>
          </p:cNvPr>
          <p:cNvSpPr/>
          <p:nvPr/>
        </p:nvSpPr>
        <p:spPr>
          <a:xfrm>
            <a:off x="8934300" y="3861207"/>
            <a:ext cx="1753299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Game play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C8E6D0E-5384-41E8-BA7A-EE8AD455A0C1}"/>
              </a:ext>
            </a:extLst>
          </p:cNvPr>
          <p:cNvSpPr/>
          <p:nvPr/>
        </p:nvSpPr>
        <p:spPr>
          <a:xfrm>
            <a:off x="1011155" y="2956423"/>
            <a:ext cx="1753300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Soundwave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751983-7C4D-402C-9712-5319F83D482C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2764455" y="3110671"/>
            <a:ext cx="2548113" cy="974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170394B-91A5-4F89-9406-89832359425C}"/>
              </a:ext>
            </a:extLst>
          </p:cNvPr>
          <p:cNvSpPr/>
          <p:nvPr/>
        </p:nvSpPr>
        <p:spPr>
          <a:xfrm>
            <a:off x="1076469" y="3923943"/>
            <a:ext cx="1753300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Correct answer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02EE92-6942-4AC7-85A9-7937B376F729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829769" y="4175613"/>
            <a:ext cx="27253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62C3967-821E-4609-87DC-6790E2D250FC}"/>
              </a:ext>
            </a:extLst>
          </p:cNvPr>
          <p:cNvSpPr/>
          <p:nvPr/>
        </p:nvSpPr>
        <p:spPr>
          <a:xfrm>
            <a:off x="1076469" y="4765032"/>
            <a:ext cx="1753300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Wrong answer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EED316D-DB88-4077-B992-376D635E3C2B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2829769" y="5016702"/>
            <a:ext cx="27253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23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 animBg="1"/>
      <p:bldP spid="39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2170-F48A-4595-9B0D-BC6DCE8F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Các</a:t>
            </a:r>
            <a:r>
              <a:rPr lang="en-US" u="sng" dirty="0"/>
              <a:t> </a:t>
            </a:r>
            <a:r>
              <a:rPr lang="en-US" u="sng" dirty="0" err="1"/>
              <a:t>thành</a:t>
            </a:r>
            <a:r>
              <a:rPr lang="en-US" u="sng" dirty="0"/>
              <a:t> </a:t>
            </a:r>
            <a:r>
              <a:rPr lang="en-US" u="sng" dirty="0" err="1"/>
              <a:t>phần</a:t>
            </a:r>
            <a:r>
              <a:rPr lang="en-US" u="sng" dirty="0"/>
              <a:t> </a:t>
            </a:r>
            <a:r>
              <a:rPr lang="en-US" u="sng" dirty="0" err="1"/>
              <a:t>trong</a:t>
            </a:r>
            <a:r>
              <a:rPr lang="en-US" u="sng" dirty="0"/>
              <a:t> Game</a:t>
            </a:r>
          </a:p>
        </p:txBody>
      </p:sp>
      <p:sp>
        <p:nvSpPr>
          <p:cNvPr id="4" name="Wave 3">
            <a:extLst>
              <a:ext uri="{FF2B5EF4-FFF2-40B4-BE49-F238E27FC236}">
                <a16:creationId xmlns:a16="http://schemas.microsoft.com/office/drawing/2014/main" id="{33E09271-B9D0-4206-96B6-BEC935061EF7}"/>
              </a:ext>
            </a:extLst>
          </p:cNvPr>
          <p:cNvSpPr/>
          <p:nvPr/>
        </p:nvSpPr>
        <p:spPr>
          <a:xfrm rot="827421">
            <a:off x="9196754" y="-478937"/>
            <a:ext cx="3200400" cy="2589090"/>
          </a:xfrm>
          <a:prstGeom prst="wave">
            <a:avLst/>
          </a:prstGeom>
          <a:solidFill>
            <a:srgbClr val="FF9F3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GAME</a:t>
            </a:r>
          </a:p>
          <a:p>
            <a:pPr algn="ctr"/>
            <a:r>
              <a:rPr lang="en-US" sz="3600" dirty="0"/>
              <a:t>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7F9A6-DDCA-4B62-A16B-2D1E0901F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87" y="2148624"/>
            <a:ext cx="2440713" cy="4344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7B06D0-95B7-478B-A306-0ACA491AA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81" y="2148624"/>
            <a:ext cx="2441152" cy="434425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2630040-CCEC-4E55-9F91-A071271B9830}"/>
              </a:ext>
            </a:extLst>
          </p:cNvPr>
          <p:cNvSpPr/>
          <p:nvPr/>
        </p:nvSpPr>
        <p:spPr>
          <a:xfrm>
            <a:off x="3851333" y="4069080"/>
            <a:ext cx="1753299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Credit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341B97-4E7B-4D05-8ACE-752F611DDC12}"/>
              </a:ext>
            </a:extLst>
          </p:cNvPr>
          <p:cNvSpPr/>
          <p:nvPr/>
        </p:nvSpPr>
        <p:spPr>
          <a:xfrm>
            <a:off x="8934300" y="4069079"/>
            <a:ext cx="1753299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Score </a:t>
            </a:r>
          </a:p>
        </p:txBody>
      </p:sp>
    </p:spTree>
    <p:extLst>
      <p:ext uri="{BB962C8B-B14F-4D97-AF65-F5344CB8AC3E}">
        <p14:creationId xmlns:p14="http://schemas.microsoft.com/office/powerpoint/2010/main" val="28648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235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Cooper Black</vt:lpstr>
      <vt:lpstr>Office Theme</vt:lpstr>
      <vt:lpstr>GAMELOFT_FINAL</vt:lpstr>
      <vt:lpstr>Sở thích</vt:lpstr>
      <vt:lpstr>NGHE NHẠC ĐOÁN TÊN BÀI HÁT</vt:lpstr>
      <vt:lpstr>Ý tưởng Game</vt:lpstr>
      <vt:lpstr>Cách chơi</vt:lpstr>
      <vt:lpstr>Các thành phần trong Game</vt:lpstr>
      <vt:lpstr>Các thành phần trong Game</vt:lpstr>
      <vt:lpstr>Các thành phần trong Game</vt:lpstr>
      <vt:lpstr>Các thành phần trong Game</vt:lpstr>
      <vt:lpstr>Các công cụ phát triển Game</vt:lpstr>
      <vt:lpstr>Khó khăn gặp phải khi làm Game</vt:lpstr>
      <vt:lpstr>Dự kiến phát triển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Nghe nhạc đoán tên bài hát</dc:title>
  <dc:creator>Võ Anh Nguyễn Duy</dc:creator>
  <cp:lastModifiedBy>Võ Anh Nguyễn Duy</cp:lastModifiedBy>
  <cp:revision>22</cp:revision>
  <dcterms:created xsi:type="dcterms:W3CDTF">2019-09-20T03:39:51Z</dcterms:created>
  <dcterms:modified xsi:type="dcterms:W3CDTF">2019-09-20T06:02:27Z</dcterms:modified>
</cp:coreProperties>
</file>