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F9130C9-5DC7-4400-8CE8-E939F45B451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2849779D-AA21-4009-9387-9B31EAA3A840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32640" y="2300400"/>
            <a:ext cx="9360000" cy="135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600" spc="-1" strike="noStrike">
                <a:solidFill>
                  <a:srgbClr val="ffffff"/>
                </a:solidFill>
                <a:latin typeface="Source Sans Pro Black"/>
              </a:rPr>
              <a:t>City apartment with many suburban features</a:t>
            </a:r>
            <a:endParaRPr b="1" lang="en-US" sz="2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Designed by: Clara Kodela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Software: Autodesk Revit 2019 Student Version.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License: MIT license.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Completed: June 15th 2019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1554480"/>
            <a:ext cx="9180000" cy="510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This is a relatively small one-bedroom apartment with a large utility and laundry room, as well as a decent sized kitchen.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It has a balcony and a dining room as well as a living area just in front of the foyer.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It's only 500 square feet, because I wanted to see if I could implement all of the amenities of a typical suburban house into a more compact space that would allow it to be placed in a city.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Floor Plan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675160" y="1980000"/>
            <a:ext cx="454968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Front Elevation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000" y="2273760"/>
            <a:ext cx="9180000" cy="40921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Rear Elevation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000" y="1988280"/>
            <a:ext cx="9180000" cy="46630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3D 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765440" y="1980000"/>
            <a:ext cx="6368760" cy="468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2019-07-27T18:58:15Z</dcterms:created>
  <dc:creator/>
  <dc:description/>
  <dc:language>en-US</dc:language>
  <cp:lastModifiedBy/>
  <dcterms:modified xsi:type="dcterms:W3CDTF">2019-07-27T19:02:46Z</dcterms:modified>
  <cp:revision>2</cp:revision>
  <dc:subject/>
  <dc:title>Alizarin</dc:title>
</cp:coreProperties>
</file>