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419472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96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6292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96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520" y="419472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852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3520" y="419472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6292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419472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852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11040"/>
            <a:ext cx="7772040" cy="154620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Arial"/>
                <a:ea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Click to edit the outline text format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Second Outline Level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Third Outline Level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Fourth Outline Level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Fifth Outline Level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Sixth Outline Level</a:t>
            </a:r>
            <a:endParaRPr/>
          </a:p>
          <a:p>
            <a:pPr lvl="6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685800" y="2111040"/>
            <a:ext cx="7772040" cy="1546200"/>
          </a:xfrm>
          <a:prstGeom prst="rect">
            <a:avLst/>
          </a:prstGeom>
        </p:spPr>
        <p:txBody>
          <a:bodyPr anchor="b" bIns="91440" tIns="91440"/>
          <a:p>
            <a:pPr algn="ctr"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Arial"/>
                <a:ea typeface="Arial"/>
              </a:rPr>
              <a:t>Exploratory Seismic Data Analysis in the Field</a:t>
            </a:r>
            <a:endParaRPr/>
          </a:p>
        </p:txBody>
      </p:sp>
      <p:sp>
        <p:nvSpPr>
          <p:cNvPr id="69" name="TextShape 2"/>
          <p:cNvSpPr txBox="1"/>
          <p:nvPr/>
        </p:nvSpPr>
        <p:spPr>
          <a:xfrm>
            <a:off x="685800" y="3786840"/>
            <a:ext cx="7772040" cy="1045800"/>
          </a:xfrm>
          <a:prstGeom prst="rect">
            <a:avLst/>
          </a:prstGeom>
        </p:spPr>
        <p:txBody>
          <a:bodyPr bIns="91440" tIns="9144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Colton Kohnke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Advisor: Dave Hale</a:t>
            </a:r>
            <a:endParaRPr/>
          </a:p>
        </p:txBody>
      </p:sp>
      <p:sp>
        <p:nvSpPr>
          <p:cNvPr id="70" name="CustomShape 3"/>
          <p:cNvSpPr/>
          <p:nvPr/>
        </p:nvSpPr>
        <p:spPr>
          <a:xfrm>
            <a:off x="685800" y="4833000"/>
            <a:ext cx="7772040" cy="897480"/>
          </a:xfrm>
          <a:prstGeom prst="rect">
            <a:avLst/>
          </a:prstGeom>
        </p:spPr>
        <p:txBody>
          <a:bodyPr bIns="91440" tIns="9144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Colorado School of Mines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October 7, 2013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The Problem</a:t>
            </a:r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Only in the field for a short time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Most of time is spent in the office processing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If survey geometry/parameters need to change, want to make the change sooner rather than later.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Want a way to efficiently explore survey geometry in an interactive way.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The Project - JAVA Program</a:t>
            </a:r>
            <a:endParaRPr/>
          </a:p>
        </p:txBody>
      </p:sp>
      <p:sp>
        <p:nvSpPr>
          <p:cNvPr id="74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Store/Compute survey geometry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Flags from handheld GPS/iPhone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Compute and display source/receiver locations for each FFID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Use locations to lookup UTM Coordinates and use USGS digital elevation (get x, y, z)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Store information in a spreadsheet (CSV, or other)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The Project - JAVA Program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Display Survey Geometry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Plot source/receiver midpoint in map view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Select points using marque type tool and draw the seismic “line” through selected points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Plot elevation profile along this line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Use a slider to show points for each FFID</a:t>
            </a:r>
            <a:endParaRPr/>
          </a:p>
          <a:p>
            <a:pPr lvl="1">
              <a:buSzPct val="80000"/>
              <a:buFont typeface="Arial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Provides graphical history of seismic survey</a:t>
            </a:r>
            <a:endParaRPr/>
          </a:p>
          <a:p>
            <a:pPr lvl="1">
              <a:buSzPct val="80000"/>
              <a:buFont typeface="Arial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Will help catch mistakes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The Project - JAVA Program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Interactively display seismograms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Convert SEGD files to IEEE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Display by FFID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Display by midpoint within a defined region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Display by offsets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Controls for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Gain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Amplitude balancing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Zoom and scroll (provided by Mines JTK)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The Project - JAVA Program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Simple processing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Surface wave attenuation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NMO Correction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Integration with SU as a backend?</a:t>
            </a:r>
            <a:endParaRPr/>
          </a:p>
          <a:p>
            <a:pPr lvl="1">
              <a:buSzPct val="80000"/>
              <a:buFont typeface="Arial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Might cause compatibility problems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91440" tIns="91440"/>
          <a:p>
            <a:endParaRPr/>
          </a:p>
        </p:txBody>
      </p:sp>
      <p:sp>
        <p:nvSpPr>
          <p:cNvPr id="83" name="CustomShape 3"/>
          <p:cNvSpPr/>
          <p:nvPr/>
        </p:nvSpPr>
        <p:spPr>
          <a:xfrm>
            <a:off x="-32040" y="520560"/>
            <a:ext cx="9207720" cy="5816520"/>
          </a:xfrm>
          <a:prstGeom prst="rect">
            <a:avLst/>
          </a:prstGeom>
          <a:blipFill>
            <a:blip r:embed="rId1"/>
          </a:blipFill>
        </p:spPr>
      </p:sp>
      <p:sp>
        <p:nvSpPr>
          <p:cNvPr id="84" name="CustomShape 4"/>
          <p:cNvSpPr/>
          <p:nvPr/>
        </p:nvSpPr>
        <p:spPr>
          <a:xfrm>
            <a:off x="3468600" y="3732840"/>
            <a:ext cx="3657240" cy="4568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x</a:t>
            </a:r>
            <a:endParaRPr/>
          </a:p>
        </p:txBody>
      </p:sp>
      <p:sp>
        <p:nvSpPr>
          <p:cNvPr id="85" name="CustomShape 5"/>
          <p:cNvSpPr/>
          <p:nvPr/>
        </p:nvSpPr>
        <p:spPr>
          <a:xfrm>
            <a:off x="3641400" y="3855600"/>
            <a:ext cx="3657240" cy="4568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x</a:t>
            </a:r>
            <a:endParaRPr/>
          </a:p>
        </p:txBody>
      </p:sp>
      <p:sp>
        <p:nvSpPr>
          <p:cNvPr id="86" name="CustomShape 6"/>
          <p:cNvSpPr/>
          <p:nvPr/>
        </p:nvSpPr>
        <p:spPr>
          <a:xfrm>
            <a:off x="3773520" y="4037400"/>
            <a:ext cx="3657240" cy="4568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x</a:t>
            </a:r>
            <a:endParaRPr/>
          </a:p>
        </p:txBody>
      </p:sp>
      <p:sp>
        <p:nvSpPr>
          <p:cNvPr id="87" name="CustomShape 7"/>
          <p:cNvSpPr/>
          <p:nvPr/>
        </p:nvSpPr>
        <p:spPr>
          <a:xfrm>
            <a:off x="3934800" y="4190040"/>
            <a:ext cx="3657240" cy="4568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x</a:t>
            </a:r>
            <a:endParaRPr/>
          </a:p>
        </p:txBody>
      </p:sp>
      <p:sp>
        <p:nvSpPr>
          <p:cNvPr id="88" name="CustomShape 8"/>
          <p:cNvSpPr/>
          <p:nvPr/>
        </p:nvSpPr>
        <p:spPr>
          <a:xfrm>
            <a:off x="4087080" y="4342320"/>
            <a:ext cx="3657240" cy="4568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x</a:t>
            </a:r>
            <a:endParaRPr/>
          </a:p>
        </p:txBody>
      </p:sp>
      <p:sp>
        <p:nvSpPr>
          <p:cNvPr id="89" name="CustomShape 9"/>
          <p:cNvSpPr/>
          <p:nvPr/>
        </p:nvSpPr>
        <p:spPr>
          <a:xfrm>
            <a:off x="3521520" y="4190040"/>
            <a:ext cx="3657240" cy="4568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o</a:t>
            </a:r>
            <a:endParaRPr/>
          </a:p>
        </p:txBody>
      </p:sp>
      <p:sp>
        <p:nvSpPr>
          <p:cNvPr id="90" name="CustomShape 10"/>
          <p:cNvSpPr/>
          <p:nvPr/>
        </p:nvSpPr>
        <p:spPr>
          <a:xfrm>
            <a:off x="4230720" y="4494600"/>
            <a:ext cx="3657240" cy="4568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x</a:t>
            </a:r>
            <a:endParaRPr/>
          </a:p>
        </p:txBody>
      </p:sp>
      <p:sp>
        <p:nvSpPr>
          <p:cNvPr id="91" name="CustomShape 11"/>
          <p:cNvSpPr/>
          <p:nvPr/>
        </p:nvSpPr>
        <p:spPr>
          <a:xfrm>
            <a:off x="3688560" y="4446000"/>
            <a:ext cx="3657240" cy="4568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o</a:t>
            </a:r>
            <a:endParaRPr/>
          </a:p>
        </p:txBody>
      </p:sp>
      <p:sp>
        <p:nvSpPr>
          <p:cNvPr id="92" name="CustomShape 12"/>
          <p:cNvSpPr/>
          <p:nvPr/>
        </p:nvSpPr>
        <p:spPr>
          <a:xfrm>
            <a:off x="3841200" y="4598280"/>
            <a:ext cx="3657240" cy="4568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o</a:t>
            </a:r>
            <a:endParaRPr/>
          </a:p>
        </p:txBody>
      </p:sp>
      <p:sp>
        <p:nvSpPr>
          <p:cNvPr id="93" name="CustomShape 13"/>
          <p:cNvSpPr/>
          <p:nvPr/>
        </p:nvSpPr>
        <p:spPr>
          <a:xfrm>
            <a:off x="3993480" y="4750560"/>
            <a:ext cx="3657240" cy="4568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o</a:t>
            </a:r>
            <a:endParaRPr/>
          </a:p>
        </p:txBody>
      </p:sp>
      <p:sp>
        <p:nvSpPr>
          <p:cNvPr id="94" name="CustomShape 14"/>
          <p:cNvSpPr/>
          <p:nvPr/>
        </p:nvSpPr>
        <p:spPr>
          <a:xfrm>
            <a:off x="4145760" y="4903200"/>
            <a:ext cx="3657240" cy="4568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o</a:t>
            </a:r>
            <a:endParaRPr/>
          </a:p>
        </p:txBody>
      </p:sp>
      <p:sp>
        <p:nvSpPr>
          <p:cNvPr id="95" name="CustomShape 15"/>
          <p:cNvSpPr/>
          <p:nvPr/>
        </p:nvSpPr>
        <p:spPr>
          <a:xfrm>
            <a:off x="4384080" y="4718880"/>
            <a:ext cx="783360" cy="809640"/>
          </a:xfrm>
          <a:prstGeom prst="straightConnector1">
            <a:avLst/>
          </a:prstGeom>
          <a:ln w="19080">
            <a:solidFill>
              <a:srgbClr val="666666"/>
            </a:solidFill>
            <a:round/>
          </a:ln>
        </p:spPr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Questions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