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Exploratory Seismic Data Analysis in the Field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n">
                <a:solidFill>
                  <a:srgbClr val="000000"/>
                </a:solidFill>
              </a:rPr>
              <a:t>Colton Kohnke</a:t>
            </a:r>
          </a:p>
          <a:p>
            <a:pPr>
              <a:buNone/>
            </a:pPr>
            <a:r>
              <a:rPr sz="2800" lang="en">
                <a:solidFill>
                  <a:srgbClr val="000000"/>
                </a:solidFill>
              </a:rPr>
              <a:t>Advisor: Dave Hale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833050" x="685800"/>
            <a:ext cy="897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Colorado School of Mines</a:t>
            </a:r>
          </a:p>
          <a:p>
            <a:pPr algn="ctr">
              <a:buNone/>
            </a:pPr>
            <a:r>
              <a:rPr sz="2400" lang="en"/>
              <a:t>October 7, 2013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Problem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Only in the field for a short time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Most of time is spent processing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If survey geometry/parameters need to change, want to make the change sooner rather than later.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Want a way to efficiently explore survey geometry in an interactive way.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Project - JAVA Program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Store/Compute survey geometry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Get station flags from handheld GPS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Compute and display source/receiver locations for each FFID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Use locations to lookup UTM Coordinates and use USGS digital elevation maps to lookup elevations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Store information in an external spreadsheet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Project - JAVA Program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Display Survey Geometry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Plot source/receiver midpoint in map view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Select points using marque type tool and draw the seismic “line” through selected points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Plot elevation profile along this line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Use a slider to show points for each FFID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Provides graphical history of seismic survey</a:t>
            </a:r>
          </a:p>
          <a:p>
            <a:pPr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Will help catch mistakes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Project - JAVA Program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Interactively display seismograms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Convert SEGD files to IEEE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Display by FFID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Display by midpoint within a defined region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Display by offsets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Controls for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Gain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Amplitude balancing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Zoom and scroll (provided by Mines JTK)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Project - JAVA Program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 processing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Surface wave attenuation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NMO Correction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Integration with SU as a backend?</a:t>
            </a:r>
          </a:p>
          <a:p>
            <a:pPr lvl="2" indent="-381000" marL="13716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Might cause compatibility problems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													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520562" x="-32050"/>
            <a:ext cy="5816874" cx="92080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Questions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