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Model for Formula 1 Races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Data Analytics for Strategic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model predicting podium finishes.</a:t>
            </a:r>
          </a:p>
          <a:p>
            <a:r>
              <a:t>- Inputs: Driver experience, grid position, lap times, etc.</a:t>
            </a:r>
          </a:p>
          <a:p>
            <a:r>
              <a:t>- Accuracy: 89.83%.</a:t>
            </a:r>
          </a:p>
          <a:p>
            <a:r>
              <a:t>- Identified key factors influencing race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with Streamlit for interactive predictions.</a:t>
            </a:r>
          </a:p>
          <a:p>
            <a:r>
              <a:t>- Manual and batch predictions available.</a:t>
            </a:r>
          </a:p>
          <a:p>
            <a:r>
              <a:t>- Outputs downloadable race outcomes in CSV format.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Identified strategic patterns from data.</a:t>
            </a:r>
          </a:p>
          <a:p>
            <a:r>
              <a:t>- Provided actionable recommendations for pit stop timing, tire selection, etc.</a:t>
            </a:r>
          </a:p>
          <a:p>
            <a:r>
              <a:t>- Enhanced decision-making capabilities.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Slow query response: Solved with indexing and materialized views.</a:t>
            </a:r>
          </a:p>
          <a:p>
            <a:r>
              <a:t>- Data format inconsistencies: Resolved with preprocessing.</a:t>
            </a:r>
          </a:p>
          <a:p>
            <a:r>
              <a:t>- Efficient handling of large datasets.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Achieved accurate predictions with 89.83% model accuracy.</a:t>
            </a:r>
          </a:p>
          <a:p>
            <a:r>
              <a:t>- Empowered teams with insights for strategic optimization.</a:t>
            </a:r>
          </a:p>
          <a:p>
            <a:r>
              <a:t>- Future scope: Real-time data integration and advanced analytics.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Kaggle Formula 1 Dataset (1950–2024).</a:t>
            </a:r>
          </a:p>
          <a:p>
            <a:r>
              <a:t>2. GeeksforGeeks: SQL Optimization Techniques.</a:t>
            </a:r>
          </a:p>
          <a:p>
            <a:r>
              <a:t>3. Other relevant sources.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Formula 1 is a dynamic and data-driven sport.</a:t>
            </a:r>
          </a:p>
          <a:p>
            <a:r>
              <a:t>This project aims to develop a predictive model for race outcomes using a historical dataset (1950–2024).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Dynamic race-day decision-making.</a:t>
            </a:r>
          </a:p>
          <a:p>
            <a:r>
              <a:t>- Impact of factors like tire selection and pit stops.</a:t>
            </a:r>
          </a:p>
          <a:p/>
          <a:p>
            <a:r>
              <a:t>Goal:</a:t>
            </a:r>
          </a:p>
          <a:p>
            <a:r>
              <a:t>Utilize historical data to provide actionable insights and improve race-day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Forecast race outcomes with improved accuracy.</a:t>
            </a:r>
          </a:p>
          <a:p>
            <a:r>
              <a:t>2. Provide insights for real-time strategy optimization.</a:t>
            </a:r>
          </a:p>
          <a:p>
            <a:r>
              <a:t>3. Enhance competitiveness and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Formula 1 teams (e.g., Ferrari, Red Bull, Mercedes).</a:t>
            </a:r>
          </a:p>
          <a:p>
            <a:r>
              <a:t>- Engineers, data analysts, and race strategists.</a:t>
            </a:r>
          </a:p>
          <a:p>
            <a:r>
              <a:t>- Professionals optimizing car and driver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Comprehensive ER Diagram representing key relationships.</a:t>
            </a:r>
          </a:p>
          <a:p>
            <a:r>
              <a:t>- Tables include Drivers, Constructors, Races, Lap Times, etc.</a:t>
            </a:r>
          </a:p>
          <a:p>
            <a:r>
              <a:t>- Ensures efficient data storage and retrieval.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BCNF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Ensured all tables comply with Boyce-Codd Normal Form (BCNF).</a:t>
            </a:r>
          </a:p>
          <a:p>
            <a:r>
              <a:t>- Avoided redundancy and ensured data integrity.</a:t>
            </a:r>
          </a:p>
          <a:p>
            <a:r>
              <a:t>- Example: Circuits table with circuitId as the primary key.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Example: Converted date format from dd/mm/yyyy to yyyy-mm-dd.</a:t>
            </a:r>
          </a:p>
          <a:p>
            <a:r>
              <a:t>- Indexed key columns like driverId and raceId for faster queries.</a:t>
            </a:r>
          </a:p>
          <a:p>
            <a:r>
              <a:t>- Improved query performance significantly.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Query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Ranking drivers based on total points.</a:t>
            </a:r>
          </a:p>
          <a:p>
            <a:r>
              <a:t>- Calculating total points per constructor.</a:t>
            </a:r>
          </a:p>
          <a:p>
            <a:r>
              <a:t>- Optimized joins with indexes for better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