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9AA5A0-881A-465F-B290-11D5969714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DEBB0E-60FC-47AF-9264-92B1CF3F98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5/8/2022 10:54:26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5A6022A-A827-4301-A1E4-F9000F0EE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B21C2475-EBE0-49C2-B461-1A1968DC3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1CDCF71D-DE71-4C8C-835B-3105870558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5" name="slide5">
            <a:extLst>
              <a:ext uri="{FF2B5EF4-FFF2-40B4-BE49-F238E27FC236}">
                <a16:creationId xmlns:a16="http://schemas.microsoft.com/office/drawing/2014/main" id="{518153D4-F0C4-41BE-9670-421D211CD7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2022-05-09T02:54:26Z</dcterms:created>
  <dcterms:modified xsi:type="dcterms:W3CDTF">2022-05-09T02:54:26Z</dcterms:modified>
</cp:coreProperties>
</file>