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99AA5A0-881A-465F-B290-11D596971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 Consulting Case Study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1DEBB0E-60FC-47AF-9264-92B1CF3F9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Chance Konnor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5A6022A-A827-4301-A1E4-F9000F0E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B21C2475-EBE0-49C2-B461-1A1968DC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1CDCF71D-DE71-4C8C-835B-3105870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518153D4-F0C4-41BE-9670-421D211C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 Consulting Case Study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 Consulting Case Study</dc:title>
  <dc:creator/>
  <cp:lastModifiedBy>Chance Konnor</cp:lastModifiedBy>
  <cp:revision>1</cp:revision>
  <dcterms:created xsi:type="dcterms:W3CDTF">2022-05-09T02:54:26Z</dcterms:created>
  <dcterms:modified xsi:type="dcterms:W3CDTF">2022-05-09T02:55:17Z</dcterms:modified>
</cp:coreProperties>
</file>