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4"/>
  </p:sldMasterIdLst>
  <p:notesMasterIdLst>
    <p:notesMasterId r:id="rId16"/>
  </p:notesMasterIdLst>
  <p:sldIdLst>
    <p:sldId id="256" r:id="rId5"/>
    <p:sldId id="257" r:id="rId6"/>
    <p:sldId id="259" r:id="rId7"/>
    <p:sldId id="260" r:id="rId8"/>
    <p:sldId id="258" r:id="rId9"/>
    <p:sldId id="274" r:id="rId10"/>
    <p:sldId id="277" r:id="rId11"/>
    <p:sldId id="261" r:id="rId12"/>
    <p:sldId id="263" r:id="rId13"/>
    <p:sldId id="276"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80A217-506E-269A-7516-6DD5D09C884D}" v="13" dt="2024-04-12T15:15:29.0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Fink" userId="S::wdc3069@wmich.edu::4768a80b-06a1-4248-8dc3-bca742f4b359" providerId="AD" clId="Web-{5C8790D9-D95A-47B8-8D8C-398341FD8590}"/>
    <pc:docChg chg="delSld modSld">
      <pc:chgData name="William Fink" userId="S::wdc3069@wmich.edu::4768a80b-06a1-4248-8dc3-bca742f4b359" providerId="AD" clId="Web-{5C8790D9-D95A-47B8-8D8C-398341FD8590}" dt="2024-02-21T00:44:08.353" v="2"/>
      <pc:docMkLst>
        <pc:docMk/>
      </pc:docMkLst>
      <pc:sldChg chg="modSp">
        <pc:chgData name="William Fink" userId="S::wdc3069@wmich.edu::4768a80b-06a1-4248-8dc3-bca742f4b359" providerId="AD" clId="Web-{5C8790D9-D95A-47B8-8D8C-398341FD8590}" dt="2024-02-21T00:44:05.259" v="1" actId="20577"/>
        <pc:sldMkLst>
          <pc:docMk/>
          <pc:sldMk cId="3840338103" sldId="261"/>
        </pc:sldMkLst>
        <pc:spChg chg="mod">
          <ac:chgData name="William Fink" userId="S::wdc3069@wmich.edu::4768a80b-06a1-4248-8dc3-bca742f4b359" providerId="AD" clId="Web-{5C8790D9-D95A-47B8-8D8C-398341FD8590}" dt="2024-02-21T00:44:05.259" v="1" actId="20577"/>
          <ac:spMkLst>
            <pc:docMk/>
            <pc:sldMk cId="3840338103" sldId="261"/>
            <ac:spMk id="3" creationId="{95632C3F-BB44-C907-F8D5-BEC6A5A1C303}"/>
          </ac:spMkLst>
        </pc:spChg>
      </pc:sldChg>
      <pc:sldChg chg="del">
        <pc:chgData name="William Fink" userId="S::wdc3069@wmich.edu::4768a80b-06a1-4248-8dc3-bca742f4b359" providerId="AD" clId="Web-{5C8790D9-D95A-47B8-8D8C-398341FD8590}" dt="2024-02-21T00:44:08.353" v="2"/>
        <pc:sldMkLst>
          <pc:docMk/>
          <pc:sldMk cId="3859466483" sldId="262"/>
        </pc:sldMkLst>
      </pc:sldChg>
    </pc:docChg>
  </pc:docChgLst>
  <pc:docChgLst>
    <pc:chgData name="Clayton Kool" userId="S::cpw2161@wmich.edu::6b3f22e5-88a9-4959-ad84-d5a2a92d1c05" providerId="AD" clId="Web-{6F8E6C1D-48AC-4989-8338-41249046B3AD}"/>
    <pc:docChg chg="addSld delSld modSld sldOrd">
      <pc:chgData name="Clayton Kool" userId="S::cpw2161@wmich.edu::6b3f22e5-88a9-4959-ad84-d5a2a92d1c05" providerId="AD" clId="Web-{6F8E6C1D-48AC-4989-8338-41249046B3AD}" dt="2024-02-21T19:49:30.049" v="5106"/>
      <pc:docMkLst>
        <pc:docMk/>
      </pc:docMkLst>
      <pc:sldChg chg="modSp modNotes">
        <pc:chgData name="Clayton Kool" userId="S::cpw2161@wmich.edu::6b3f22e5-88a9-4959-ad84-d5a2a92d1c05" providerId="AD" clId="Web-{6F8E6C1D-48AC-4989-8338-41249046B3AD}" dt="2024-02-21T19:43:47.603" v="4987"/>
        <pc:sldMkLst>
          <pc:docMk/>
          <pc:sldMk cId="1253515773" sldId="257"/>
        </pc:sldMkLst>
        <pc:spChg chg="mod">
          <ac:chgData name="Clayton Kool" userId="S::cpw2161@wmich.edu::6b3f22e5-88a9-4959-ad84-d5a2a92d1c05" providerId="AD" clId="Web-{6F8E6C1D-48AC-4989-8338-41249046B3AD}" dt="2024-02-21T18:06:42.276" v="4" actId="20577"/>
          <ac:spMkLst>
            <pc:docMk/>
            <pc:sldMk cId="1253515773" sldId="257"/>
            <ac:spMk id="2" creationId="{564D3611-DB47-8297-2322-56499F5F6447}"/>
          </ac:spMkLst>
        </pc:spChg>
        <pc:spChg chg="mod">
          <ac:chgData name="Clayton Kool" userId="S::cpw2161@wmich.edu::6b3f22e5-88a9-4959-ad84-d5a2a92d1c05" providerId="AD" clId="Web-{6F8E6C1D-48AC-4989-8338-41249046B3AD}" dt="2024-02-21T18:44:33.705" v="823" actId="20577"/>
          <ac:spMkLst>
            <pc:docMk/>
            <pc:sldMk cId="1253515773" sldId="257"/>
            <ac:spMk id="3" creationId="{75F3C9B1-51D5-DA8B-567D-F084D2B25F89}"/>
          </ac:spMkLst>
        </pc:spChg>
      </pc:sldChg>
      <pc:sldChg chg="addSp delSp modSp ord modNotes">
        <pc:chgData name="Clayton Kool" userId="S::cpw2161@wmich.edu::6b3f22e5-88a9-4959-ad84-d5a2a92d1c05" providerId="AD" clId="Web-{6F8E6C1D-48AC-4989-8338-41249046B3AD}" dt="2024-02-21T19:08:36.302" v="3176"/>
        <pc:sldMkLst>
          <pc:docMk/>
          <pc:sldMk cId="408184888" sldId="258"/>
        </pc:sldMkLst>
        <pc:spChg chg="mod">
          <ac:chgData name="Clayton Kool" userId="S::cpw2161@wmich.edu::6b3f22e5-88a9-4959-ad84-d5a2a92d1c05" providerId="AD" clId="Web-{6F8E6C1D-48AC-4989-8338-41249046B3AD}" dt="2024-02-21T18:57:24.770" v="997" actId="20577"/>
          <ac:spMkLst>
            <pc:docMk/>
            <pc:sldMk cId="408184888" sldId="258"/>
            <ac:spMk id="3" creationId="{401E9D6B-0856-B9C9-BD42-2AA2376C6C02}"/>
          </ac:spMkLst>
        </pc:spChg>
        <pc:picChg chg="add del mod">
          <ac:chgData name="Clayton Kool" userId="S::cpw2161@wmich.edu::6b3f22e5-88a9-4959-ad84-d5a2a92d1c05" providerId="AD" clId="Web-{6F8E6C1D-48AC-4989-8338-41249046B3AD}" dt="2024-02-21T18:47:57.163" v="890"/>
          <ac:picMkLst>
            <pc:docMk/>
            <pc:sldMk cId="408184888" sldId="258"/>
            <ac:picMk id="4" creationId="{4601C4F0-66B4-316D-632D-0C3EE9BD5A98}"/>
          </ac:picMkLst>
        </pc:picChg>
      </pc:sldChg>
      <pc:sldChg chg="modSp ord modNotes">
        <pc:chgData name="Clayton Kool" userId="S::cpw2161@wmich.edu::6b3f22e5-88a9-4959-ad84-d5a2a92d1c05" providerId="AD" clId="Web-{6F8E6C1D-48AC-4989-8338-41249046B3AD}" dt="2024-02-21T19:03:52.201" v="2198"/>
        <pc:sldMkLst>
          <pc:docMk/>
          <pc:sldMk cId="3389636555" sldId="259"/>
        </pc:sldMkLst>
        <pc:spChg chg="mod">
          <ac:chgData name="Clayton Kool" userId="S::cpw2161@wmich.edu::6b3f22e5-88a9-4959-ad84-d5a2a92d1c05" providerId="AD" clId="Web-{6F8E6C1D-48AC-4989-8338-41249046B3AD}" dt="2024-02-21T18:54:54.704" v="918" actId="20577"/>
          <ac:spMkLst>
            <pc:docMk/>
            <pc:sldMk cId="3389636555" sldId="259"/>
            <ac:spMk id="2" creationId="{16BC8C98-AA54-9C01-8F90-47732054648B}"/>
          </ac:spMkLst>
        </pc:spChg>
        <pc:spChg chg="mod">
          <ac:chgData name="Clayton Kool" userId="S::cpw2161@wmich.edu::6b3f22e5-88a9-4959-ad84-d5a2a92d1c05" providerId="AD" clId="Web-{6F8E6C1D-48AC-4989-8338-41249046B3AD}" dt="2024-02-21T18:55:31.939" v="953" actId="20577"/>
          <ac:spMkLst>
            <pc:docMk/>
            <pc:sldMk cId="3389636555" sldId="259"/>
            <ac:spMk id="3" creationId="{0F898F66-3A73-8EF3-97DA-C0E6CAA52AFB}"/>
          </ac:spMkLst>
        </pc:spChg>
      </pc:sldChg>
      <pc:sldChg chg="modSp ord modNotes">
        <pc:chgData name="Clayton Kool" userId="S::cpw2161@wmich.edu::6b3f22e5-88a9-4959-ad84-d5a2a92d1c05" providerId="AD" clId="Web-{6F8E6C1D-48AC-4989-8338-41249046B3AD}" dt="2024-02-21T19:49:30.049" v="5106"/>
        <pc:sldMkLst>
          <pc:docMk/>
          <pc:sldMk cId="2017940838" sldId="260"/>
        </pc:sldMkLst>
        <pc:spChg chg="mod">
          <ac:chgData name="Clayton Kool" userId="S::cpw2161@wmich.edu::6b3f22e5-88a9-4959-ad84-d5a2a92d1c05" providerId="AD" clId="Web-{6F8E6C1D-48AC-4989-8338-41249046B3AD}" dt="2024-02-21T18:56:17.425" v="960" actId="20577"/>
          <ac:spMkLst>
            <pc:docMk/>
            <pc:sldMk cId="2017940838" sldId="260"/>
            <ac:spMk id="3" creationId="{275F0C37-B0A7-1F5F-1B25-17949D90C723}"/>
          </ac:spMkLst>
        </pc:spChg>
      </pc:sldChg>
      <pc:sldChg chg="modSp modNotes">
        <pc:chgData name="Clayton Kool" userId="S::cpw2161@wmich.edu::6b3f22e5-88a9-4959-ad84-d5a2a92d1c05" providerId="AD" clId="Web-{6F8E6C1D-48AC-4989-8338-41249046B3AD}" dt="2024-02-21T19:15:01.983" v="4437"/>
        <pc:sldMkLst>
          <pc:docMk/>
          <pc:sldMk cId="3840338103" sldId="261"/>
        </pc:sldMkLst>
        <pc:spChg chg="mod">
          <ac:chgData name="Clayton Kool" userId="S::cpw2161@wmich.edu::6b3f22e5-88a9-4959-ad84-d5a2a92d1c05" providerId="AD" clId="Web-{6F8E6C1D-48AC-4989-8338-41249046B3AD}" dt="2024-02-21T18:31:51.218" v="714" actId="20577"/>
          <ac:spMkLst>
            <pc:docMk/>
            <pc:sldMk cId="3840338103" sldId="261"/>
            <ac:spMk id="3" creationId="{95632C3F-BB44-C907-F8D5-BEC6A5A1C303}"/>
          </ac:spMkLst>
        </pc:spChg>
      </pc:sldChg>
      <pc:sldChg chg="modNotes">
        <pc:chgData name="Clayton Kool" userId="S::cpw2161@wmich.edu::6b3f22e5-88a9-4959-ad84-d5a2a92d1c05" providerId="AD" clId="Web-{6F8E6C1D-48AC-4989-8338-41249046B3AD}" dt="2024-02-21T19:15:12.530" v="4463"/>
        <pc:sldMkLst>
          <pc:docMk/>
          <pc:sldMk cId="3970644599" sldId="263"/>
        </pc:sldMkLst>
      </pc:sldChg>
      <pc:sldChg chg="add del">
        <pc:chgData name="Clayton Kool" userId="S::cpw2161@wmich.edu::6b3f22e5-88a9-4959-ad84-d5a2a92d1c05" providerId="AD" clId="Web-{6F8E6C1D-48AC-4989-8338-41249046B3AD}" dt="2024-02-21T18:48:59.211" v="896"/>
        <pc:sldMkLst>
          <pc:docMk/>
          <pc:sldMk cId="4085174991" sldId="272"/>
        </pc:sldMkLst>
      </pc:sldChg>
      <pc:sldChg chg="addSp delSp modSp add modNotes">
        <pc:chgData name="Clayton Kool" userId="S::cpw2161@wmich.edu::6b3f22e5-88a9-4959-ad84-d5a2a92d1c05" providerId="AD" clId="Web-{6F8E6C1D-48AC-4989-8338-41249046B3AD}" dt="2024-02-21T19:19:34.645" v="4884"/>
        <pc:sldMkLst>
          <pc:docMk/>
          <pc:sldMk cId="3628995708" sldId="274"/>
        </pc:sldMkLst>
        <pc:spChg chg="add del">
          <ac:chgData name="Clayton Kool" userId="S::cpw2161@wmich.edu::6b3f22e5-88a9-4959-ad84-d5a2a92d1c05" providerId="AD" clId="Web-{6F8E6C1D-48AC-4989-8338-41249046B3AD}" dt="2024-02-21T18:48:22.382" v="892"/>
          <ac:spMkLst>
            <pc:docMk/>
            <pc:sldMk cId="3628995708" sldId="274"/>
            <ac:spMk id="17" creationId="{1430D177-8872-4991-17C5-73509A1CEA27}"/>
          </ac:spMkLst>
        </pc:spChg>
        <pc:spChg chg="add mod ord">
          <ac:chgData name="Clayton Kool" userId="S::cpw2161@wmich.edu::6b3f22e5-88a9-4959-ad84-d5a2a92d1c05" providerId="AD" clId="Web-{6F8E6C1D-48AC-4989-8338-41249046B3AD}" dt="2024-02-21T18:48:45.836" v="895"/>
          <ac:spMkLst>
            <pc:docMk/>
            <pc:sldMk cId="3628995708" sldId="274"/>
            <ac:spMk id="23" creationId="{B555BD79-25F8-457E-DB9D-54D0CA2DCE8A}"/>
          </ac:spMkLst>
        </pc:spChg>
      </pc:sldChg>
      <pc:sldChg chg="add ord">
        <pc:chgData name="Clayton Kool" userId="S::cpw2161@wmich.edu::6b3f22e5-88a9-4959-ad84-d5a2a92d1c05" providerId="AD" clId="Web-{6F8E6C1D-48AC-4989-8338-41249046B3AD}" dt="2024-02-21T18:49:12.649" v="897"/>
        <pc:sldMkLst>
          <pc:docMk/>
          <pc:sldMk cId="485810613" sldId="275"/>
        </pc:sldMkLst>
      </pc:sldChg>
      <pc:sldChg chg="modSp new del">
        <pc:chgData name="Clayton Kool" userId="S::cpw2161@wmich.edu::6b3f22e5-88a9-4959-ad84-d5a2a92d1c05" providerId="AD" clId="Web-{6F8E6C1D-48AC-4989-8338-41249046B3AD}" dt="2024-02-21T18:44:53.502" v="824"/>
        <pc:sldMkLst>
          <pc:docMk/>
          <pc:sldMk cId="759452519" sldId="276"/>
        </pc:sldMkLst>
        <pc:spChg chg="mod">
          <ac:chgData name="Clayton Kool" userId="S::cpw2161@wmich.edu::6b3f22e5-88a9-4959-ad84-d5a2a92d1c05" providerId="AD" clId="Web-{6F8E6C1D-48AC-4989-8338-41249046B3AD}" dt="2024-02-21T18:07:07.527" v="9" actId="20577"/>
          <ac:spMkLst>
            <pc:docMk/>
            <pc:sldMk cId="759452519" sldId="276"/>
            <ac:spMk id="2" creationId="{5D5624CE-44D4-23DA-A076-D2D7AD5AE5FE}"/>
          </ac:spMkLst>
        </pc:spChg>
        <pc:spChg chg="mod">
          <ac:chgData name="Clayton Kool" userId="S::cpw2161@wmich.edu::6b3f22e5-88a9-4959-ad84-d5a2a92d1c05" providerId="AD" clId="Web-{6F8E6C1D-48AC-4989-8338-41249046B3AD}" dt="2024-02-21T18:07:19.793" v="11" actId="20577"/>
          <ac:spMkLst>
            <pc:docMk/>
            <pc:sldMk cId="759452519" sldId="276"/>
            <ac:spMk id="3" creationId="{0EE427FC-563F-DB7A-3B82-6AD1B2851D31}"/>
          </ac:spMkLst>
        </pc:spChg>
      </pc:sldChg>
      <pc:sldChg chg="modSp new del">
        <pc:chgData name="Clayton Kool" userId="S::cpw2161@wmich.edu::6b3f22e5-88a9-4959-ad84-d5a2a92d1c05" providerId="AD" clId="Web-{6F8E6C1D-48AC-4989-8338-41249046B3AD}" dt="2024-02-21T18:45:06.018" v="825"/>
        <pc:sldMkLst>
          <pc:docMk/>
          <pc:sldMk cId="2606370705" sldId="277"/>
        </pc:sldMkLst>
        <pc:spChg chg="mod">
          <ac:chgData name="Clayton Kool" userId="S::cpw2161@wmich.edu::6b3f22e5-88a9-4959-ad84-d5a2a92d1c05" providerId="AD" clId="Web-{6F8E6C1D-48AC-4989-8338-41249046B3AD}" dt="2024-02-21T18:07:30.090" v="13" actId="20577"/>
          <ac:spMkLst>
            <pc:docMk/>
            <pc:sldMk cId="2606370705" sldId="277"/>
            <ac:spMk id="2" creationId="{C4317E16-1F26-C8DE-4ACF-D93B12930DC2}"/>
          </ac:spMkLst>
        </pc:spChg>
        <pc:spChg chg="mod">
          <ac:chgData name="Clayton Kool" userId="S::cpw2161@wmich.edu::6b3f22e5-88a9-4959-ad84-d5a2a92d1c05" providerId="AD" clId="Web-{6F8E6C1D-48AC-4989-8338-41249046B3AD}" dt="2024-02-21T18:08:00.372" v="16" actId="20577"/>
          <ac:spMkLst>
            <pc:docMk/>
            <pc:sldMk cId="2606370705" sldId="277"/>
            <ac:spMk id="3" creationId="{D12CE930-C49B-9FD9-F619-07400C0DCC47}"/>
          </ac:spMkLst>
        </pc:spChg>
      </pc:sldChg>
    </pc:docChg>
  </pc:docChgLst>
  <pc:docChgLst>
    <pc:chgData name="William Fink" userId="S::wdc3069@wmich.edu::4768a80b-06a1-4248-8dc3-bca742f4b359" providerId="AD" clId="Web-{5CB2B4CD-EC30-16D2-EBA2-19335A85F283}"/>
    <pc:docChg chg="addSld modSld">
      <pc:chgData name="William Fink" userId="S::wdc3069@wmich.edu::4768a80b-06a1-4248-8dc3-bca742f4b359" providerId="AD" clId="Web-{5CB2B4CD-EC30-16D2-EBA2-19335A85F283}" dt="2024-02-21T19:32:17.166" v="203" actId="20577"/>
      <pc:docMkLst>
        <pc:docMk/>
      </pc:docMkLst>
      <pc:sldChg chg="addSp delSp modSp">
        <pc:chgData name="William Fink" userId="S::wdc3069@wmich.edu::4768a80b-06a1-4248-8dc3-bca742f4b359" providerId="AD" clId="Web-{5CB2B4CD-EC30-16D2-EBA2-19335A85F283}" dt="2024-02-21T19:32:17.166" v="203" actId="20577"/>
        <pc:sldMkLst>
          <pc:docMk/>
          <pc:sldMk cId="109857222" sldId="256"/>
        </pc:sldMkLst>
        <pc:spChg chg="add del mod">
          <ac:chgData name="William Fink" userId="S::wdc3069@wmich.edu::4768a80b-06a1-4248-8dc3-bca742f4b359" providerId="AD" clId="Web-{5CB2B4CD-EC30-16D2-EBA2-19335A85F283}" dt="2024-02-21T19:32:17.166" v="203" actId="20577"/>
          <ac:spMkLst>
            <pc:docMk/>
            <pc:sldMk cId="109857222" sldId="256"/>
            <ac:spMk id="2" creationId="{00000000-0000-0000-0000-000000000000}"/>
          </ac:spMkLst>
        </pc:spChg>
        <pc:spChg chg="add del mod">
          <ac:chgData name="William Fink" userId="S::wdc3069@wmich.edu::4768a80b-06a1-4248-8dc3-bca742f4b359" providerId="AD" clId="Web-{5CB2B4CD-EC30-16D2-EBA2-19335A85F283}" dt="2024-02-21T19:32:09.760" v="196"/>
          <ac:spMkLst>
            <pc:docMk/>
            <pc:sldMk cId="109857222" sldId="256"/>
            <ac:spMk id="4" creationId="{A3678234-92DC-888A-E2E7-998B7AA4DED2}"/>
          </ac:spMkLst>
        </pc:spChg>
      </pc:sldChg>
      <pc:sldChg chg="modSp">
        <pc:chgData name="William Fink" userId="S::wdc3069@wmich.edu::4768a80b-06a1-4248-8dc3-bca742f4b359" providerId="AD" clId="Web-{5CB2B4CD-EC30-16D2-EBA2-19335A85F283}" dt="2024-02-21T19:13:07.989" v="101" actId="14100"/>
        <pc:sldMkLst>
          <pc:docMk/>
          <pc:sldMk cId="1253515773" sldId="257"/>
        </pc:sldMkLst>
        <pc:spChg chg="mod">
          <ac:chgData name="William Fink" userId="S::wdc3069@wmich.edu::4768a80b-06a1-4248-8dc3-bca742f4b359" providerId="AD" clId="Web-{5CB2B4CD-EC30-16D2-EBA2-19335A85F283}" dt="2024-02-21T19:13:07.989" v="101" actId="14100"/>
          <ac:spMkLst>
            <pc:docMk/>
            <pc:sldMk cId="1253515773" sldId="257"/>
            <ac:spMk id="3" creationId="{75F3C9B1-51D5-DA8B-567D-F084D2B25F89}"/>
          </ac:spMkLst>
        </pc:spChg>
      </pc:sldChg>
      <pc:sldChg chg="modSp">
        <pc:chgData name="William Fink" userId="S::wdc3069@wmich.edu::4768a80b-06a1-4248-8dc3-bca742f4b359" providerId="AD" clId="Web-{5CB2B4CD-EC30-16D2-EBA2-19335A85F283}" dt="2024-02-21T19:25:04.580" v="173" actId="20577"/>
        <pc:sldMkLst>
          <pc:docMk/>
          <pc:sldMk cId="408184888" sldId="258"/>
        </pc:sldMkLst>
        <pc:spChg chg="mod">
          <ac:chgData name="William Fink" userId="S::wdc3069@wmich.edu::4768a80b-06a1-4248-8dc3-bca742f4b359" providerId="AD" clId="Web-{5CB2B4CD-EC30-16D2-EBA2-19335A85F283}" dt="2024-02-21T19:25:04.580" v="173" actId="20577"/>
          <ac:spMkLst>
            <pc:docMk/>
            <pc:sldMk cId="408184888" sldId="258"/>
            <ac:spMk id="3" creationId="{401E9D6B-0856-B9C9-BD42-2AA2376C6C02}"/>
          </ac:spMkLst>
        </pc:spChg>
      </pc:sldChg>
      <pc:sldChg chg="modSp">
        <pc:chgData name="William Fink" userId="S::wdc3069@wmich.edu::4768a80b-06a1-4248-8dc3-bca742f4b359" providerId="AD" clId="Web-{5CB2B4CD-EC30-16D2-EBA2-19335A85F283}" dt="2024-02-21T19:21:18.607" v="169" actId="20577"/>
        <pc:sldMkLst>
          <pc:docMk/>
          <pc:sldMk cId="3389636555" sldId="259"/>
        </pc:sldMkLst>
        <pc:spChg chg="mod">
          <ac:chgData name="William Fink" userId="S::wdc3069@wmich.edu::4768a80b-06a1-4248-8dc3-bca742f4b359" providerId="AD" clId="Web-{5CB2B4CD-EC30-16D2-EBA2-19335A85F283}" dt="2024-02-21T19:21:18.607" v="169" actId="20577"/>
          <ac:spMkLst>
            <pc:docMk/>
            <pc:sldMk cId="3389636555" sldId="259"/>
            <ac:spMk id="3" creationId="{0F898F66-3A73-8EF3-97DA-C0E6CAA52AFB}"/>
          </ac:spMkLst>
        </pc:spChg>
      </pc:sldChg>
      <pc:sldChg chg="modSp">
        <pc:chgData name="William Fink" userId="S::wdc3069@wmich.edu::4768a80b-06a1-4248-8dc3-bca742f4b359" providerId="AD" clId="Web-{5CB2B4CD-EC30-16D2-EBA2-19335A85F283}" dt="2024-02-21T19:15:57.413" v="103" actId="20577"/>
        <pc:sldMkLst>
          <pc:docMk/>
          <pc:sldMk cId="2017940838" sldId="260"/>
        </pc:sldMkLst>
        <pc:spChg chg="mod">
          <ac:chgData name="William Fink" userId="S::wdc3069@wmich.edu::4768a80b-06a1-4248-8dc3-bca742f4b359" providerId="AD" clId="Web-{5CB2B4CD-EC30-16D2-EBA2-19335A85F283}" dt="2024-02-21T19:15:57.413" v="103" actId="20577"/>
          <ac:spMkLst>
            <pc:docMk/>
            <pc:sldMk cId="2017940838" sldId="260"/>
            <ac:spMk id="3" creationId="{275F0C37-B0A7-1F5F-1B25-17949D90C723}"/>
          </ac:spMkLst>
        </pc:spChg>
      </pc:sldChg>
      <pc:sldChg chg="modSp">
        <pc:chgData name="William Fink" userId="S::wdc3069@wmich.edu::4768a80b-06a1-4248-8dc3-bca742f4b359" providerId="AD" clId="Web-{5CB2B4CD-EC30-16D2-EBA2-19335A85F283}" dt="2024-02-21T19:06:12.026" v="71" actId="20577"/>
        <pc:sldMkLst>
          <pc:docMk/>
          <pc:sldMk cId="3840338103" sldId="261"/>
        </pc:sldMkLst>
        <pc:spChg chg="mod">
          <ac:chgData name="William Fink" userId="S::wdc3069@wmich.edu::4768a80b-06a1-4248-8dc3-bca742f4b359" providerId="AD" clId="Web-{5CB2B4CD-EC30-16D2-EBA2-19335A85F283}" dt="2024-02-21T19:06:12.026" v="71" actId="20577"/>
          <ac:spMkLst>
            <pc:docMk/>
            <pc:sldMk cId="3840338103" sldId="261"/>
            <ac:spMk id="3" creationId="{95632C3F-BB44-C907-F8D5-BEC6A5A1C303}"/>
          </ac:spMkLst>
        </pc:spChg>
      </pc:sldChg>
      <pc:sldChg chg="modSp add replId">
        <pc:chgData name="William Fink" userId="S::wdc3069@wmich.edu::4768a80b-06a1-4248-8dc3-bca742f4b359" providerId="AD" clId="Web-{5CB2B4CD-EC30-16D2-EBA2-19335A85F283}" dt="2024-02-21T19:25:44.393" v="183" actId="20577"/>
        <pc:sldMkLst>
          <pc:docMk/>
          <pc:sldMk cId="2130048577" sldId="276"/>
        </pc:sldMkLst>
        <pc:spChg chg="mod">
          <ac:chgData name="William Fink" userId="S::wdc3069@wmich.edu::4768a80b-06a1-4248-8dc3-bca742f4b359" providerId="AD" clId="Web-{5CB2B4CD-EC30-16D2-EBA2-19335A85F283}" dt="2024-02-21T19:25:44.393" v="183" actId="20577"/>
          <ac:spMkLst>
            <pc:docMk/>
            <pc:sldMk cId="2130048577" sldId="276"/>
            <ac:spMk id="2" creationId="{BE08F51D-15EE-CACC-7103-117149BF0AF2}"/>
          </ac:spMkLst>
        </pc:spChg>
      </pc:sldChg>
    </pc:docChg>
  </pc:docChgLst>
  <pc:docChgLst>
    <pc:chgData name="Justine Azigi" userId="S::jrf3600@wmich.edu::42b199c7-1169-4dcc-8601-d0ba6ac8a027" providerId="AD" clId="Web-{93CF5010-EEA3-4809-960C-1B3713456696}"/>
    <pc:docChg chg="modSld">
      <pc:chgData name="Justine Azigi" userId="S::jrf3600@wmich.edu::42b199c7-1169-4dcc-8601-d0ba6ac8a027" providerId="AD" clId="Web-{93CF5010-EEA3-4809-960C-1B3713456696}" dt="2024-02-21T19:12:56.836" v="0" actId="20577"/>
      <pc:docMkLst>
        <pc:docMk/>
      </pc:docMkLst>
      <pc:sldChg chg="modSp">
        <pc:chgData name="Justine Azigi" userId="S::jrf3600@wmich.edu::42b199c7-1169-4dcc-8601-d0ba6ac8a027" providerId="AD" clId="Web-{93CF5010-EEA3-4809-960C-1B3713456696}" dt="2024-02-21T19:12:56.836" v="0" actId="20577"/>
        <pc:sldMkLst>
          <pc:docMk/>
          <pc:sldMk cId="109857222" sldId="256"/>
        </pc:sldMkLst>
        <pc:spChg chg="mod">
          <ac:chgData name="Justine Azigi" userId="S::jrf3600@wmich.edu::42b199c7-1169-4dcc-8601-d0ba6ac8a027" providerId="AD" clId="Web-{93CF5010-EEA3-4809-960C-1B3713456696}" dt="2024-02-21T19:12:56.836" v="0" actId="20577"/>
          <ac:spMkLst>
            <pc:docMk/>
            <pc:sldMk cId="109857222" sldId="256"/>
            <ac:spMk id="2" creationId="{00000000-0000-0000-0000-000000000000}"/>
          </ac:spMkLst>
        </pc:spChg>
      </pc:sldChg>
    </pc:docChg>
  </pc:docChgLst>
  <pc:docChgLst>
    <pc:chgData name="William Fink" userId="S::wdc3069@wmich.edu::4768a80b-06a1-4248-8dc3-bca742f4b359" providerId="AD" clId="Web-{5ECD7782-08E0-5995-C378-FD55B0313F92}"/>
    <pc:docChg chg="addSld delSld modSld sldOrd">
      <pc:chgData name="William Fink" userId="S::wdc3069@wmich.edu::4768a80b-06a1-4248-8dc3-bca742f4b359" providerId="AD" clId="Web-{5ECD7782-08E0-5995-C378-FD55B0313F92}" dt="2024-02-28T21:53:29.274" v="68" actId="20577"/>
      <pc:docMkLst>
        <pc:docMk/>
      </pc:docMkLst>
      <pc:sldChg chg="modSp new del ord">
        <pc:chgData name="William Fink" userId="S::wdc3069@wmich.edu::4768a80b-06a1-4248-8dc3-bca742f4b359" providerId="AD" clId="Web-{5ECD7782-08E0-5995-C378-FD55B0313F92}" dt="2024-02-28T21:50:35.175" v="18"/>
        <pc:sldMkLst>
          <pc:docMk/>
          <pc:sldMk cId="1375186824" sldId="277"/>
        </pc:sldMkLst>
        <pc:spChg chg="mod">
          <ac:chgData name="William Fink" userId="S::wdc3069@wmich.edu::4768a80b-06a1-4248-8dc3-bca742f4b359" providerId="AD" clId="Web-{5ECD7782-08E0-5995-C378-FD55B0313F92}" dt="2024-02-28T21:49:37.064" v="7" actId="20577"/>
          <ac:spMkLst>
            <pc:docMk/>
            <pc:sldMk cId="1375186824" sldId="277"/>
            <ac:spMk id="2" creationId="{A82F82EF-9F01-B5A0-F3BE-3EE5ED60CF93}"/>
          </ac:spMkLst>
        </pc:spChg>
        <pc:spChg chg="mod">
          <ac:chgData name="William Fink" userId="S::wdc3069@wmich.edu::4768a80b-06a1-4248-8dc3-bca742f4b359" providerId="AD" clId="Web-{5ECD7782-08E0-5995-C378-FD55B0313F92}" dt="2024-02-28T21:49:45.017" v="17" actId="20577"/>
          <ac:spMkLst>
            <pc:docMk/>
            <pc:sldMk cId="1375186824" sldId="277"/>
            <ac:spMk id="3" creationId="{FA096C8F-9970-1040-AE80-BB30532E75E5}"/>
          </ac:spMkLst>
        </pc:spChg>
      </pc:sldChg>
      <pc:sldChg chg="addSp delSp modSp new ord">
        <pc:chgData name="William Fink" userId="S::wdc3069@wmich.edu::4768a80b-06a1-4248-8dc3-bca742f4b359" providerId="AD" clId="Web-{5ECD7782-08E0-5995-C378-FD55B0313F92}" dt="2024-02-28T21:53:29.274" v="68" actId="20577"/>
        <pc:sldMkLst>
          <pc:docMk/>
          <pc:sldMk cId="1487000393" sldId="277"/>
        </pc:sldMkLst>
        <pc:spChg chg="mod">
          <ac:chgData name="William Fink" userId="S::wdc3069@wmich.edu::4768a80b-06a1-4248-8dc3-bca742f4b359" providerId="AD" clId="Web-{5ECD7782-08E0-5995-C378-FD55B0313F92}" dt="2024-02-28T21:53:29.274" v="68" actId="20577"/>
          <ac:spMkLst>
            <pc:docMk/>
            <pc:sldMk cId="1487000393" sldId="277"/>
            <ac:spMk id="2" creationId="{D82DC445-115B-092D-E4A9-001A20874722}"/>
          </ac:spMkLst>
        </pc:spChg>
        <pc:spChg chg="mod">
          <ac:chgData name="William Fink" userId="S::wdc3069@wmich.edu::4768a80b-06a1-4248-8dc3-bca742f4b359" providerId="AD" clId="Web-{5ECD7782-08E0-5995-C378-FD55B0313F92}" dt="2024-02-28T21:52:56.569" v="50" actId="20577"/>
          <ac:spMkLst>
            <pc:docMk/>
            <pc:sldMk cId="1487000393" sldId="277"/>
            <ac:spMk id="3" creationId="{AE7488CA-A790-3D5B-BADE-73688D8FF4E4}"/>
          </ac:spMkLst>
        </pc:spChg>
        <pc:graphicFrameChg chg="add del mod">
          <ac:chgData name="William Fink" userId="S::wdc3069@wmich.edu::4768a80b-06a1-4248-8dc3-bca742f4b359" providerId="AD" clId="Web-{5ECD7782-08E0-5995-C378-FD55B0313F92}" dt="2024-02-28T21:51:58.177" v="36"/>
          <ac:graphicFrameMkLst>
            <pc:docMk/>
            <pc:sldMk cId="1487000393" sldId="277"/>
            <ac:graphicFrameMk id="5" creationId="{71270994-A161-2F4D-45F4-6E36A8BE1C23}"/>
          </ac:graphicFrameMkLst>
        </pc:graphicFrameChg>
        <pc:graphicFrameChg chg="add del mod">
          <ac:chgData name="William Fink" userId="S::wdc3069@wmich.edu::4768a80b-06a1-4248-8dc3-bca742f4b359" providerId="AD" clId="Web-{5ECD7782-08E0-5995-C378-FD55B0313F92}" dt="2024-02-28T21:52:03.662" v="38"/>
          <ac:graphicFrameMkLst>
            <pc:docMk/>
            <pc:sldMk cId="1487000393" sldId="277"/>
            <ac:graphicFrameMk id="7" creationId="{5852E99A-567E-083C-064C-592C785434D2}"/>
          </ac:graphicFrameMkLst>
        </pc:graphicFrameChg>
      </pc:sldChg>
    </pc:docChg>
  </pc:docChgLst>
  <pc:docChgLst>
    <pc:chgData name="William Fink" userId="S::wdc3069@wmich.edu::4768a80b-06a1-4248-8dc3-bca742f4b359" providerId="AD" clId="Web-{7DDAB24F-4F1C-AFAD-1ACE-EC9A86867030}"/>
    <pc:docChg chg="addSld modSld sldOrd addMainMaster delMainMaster">
      <pc:chgData name="William Fink" userId="S::wdc3069@wmich.edu::4768a80b-06a1-4248-8dc3-bca742f4b359" providerId="AD" clId="Web-{7DDAB24F-4F1C-AFAD-1ACE-EC9A86867030}" dt="2024-02-20T01:28:53.561" v="123" actId="20577"/>
      <pc:docMkLst>
        <pc:docMk/>
      </pc:docMkLst>
      <pc:sldChg chg="addSp delSp modSp mod setBg modClrScheme setClrOvrMap delDesignElem chgLayout">
        <pc:chgData name="William Fink" userId="S::wdc3069@wmich.edu::4768a80b-06a1-4248-8dc3-bca742f4b359" providerId="AD" clId="Web-{7DDAB24F-4F1C-AFAD-1ACE-EC9A86867030}" dt="2024-02-20T01:26:17.008" v="121" actId="1076"/>
        <pc:sldMkLst>
          <pc:docMk/>
          <pc:sldMk cId="109857222" sldId="256"/>
        </pc:sldMkLst>
        <pc:spChg chg="mod ord">
          <ac:chgData name="William Fink" userId="S::wdc3069@wmich.edu::4768a80b-06a1-4248-8dc3-bca742f4b359" providerId="AD" clId="Web-{7DDAB24F-4F1C-AFAD-1ACE-EC9A86867030}" dt="2024-02-20T01:26:17.008" v="121" actId="1076"/>
          <ac:spMkLst>
            <pc:docMk/>
            <pc:sldMk cId="109857222" sldId="256"/>
            <ac:spMk id="2" creationId="{00000000-0000-0000-0000-000000000000}"/>
          </ac:spMkLst>
        </pc:spChg>
        <pc:spChg chg="add del mod ord">
          <ac:chgData name="William Fink" userId="S::wdc3069@wmich.edu::4768a80b-06a1-4248-8dc3-bca742f4b359" providerId="AD" clId="Web-{7DDAB24F-4F1C-AFAD-1ACE-EC9A86867030}" dt="2024-02-20T01:25:38.069" v="113"/>
          <ac:spMkLst>
            <pc:docMk/>
            <pc:sldMk cId="109857222" sldId="256"/>
            <ac:spMk id="3" creationId="{00000000-0000-0000-0000-000000000000}"/>
          </ac:spMkLst>
        </pc:spChg>
        <pc:spChg chg="add del mod">
          <ac:chgData name="William Fink" userId="S::wdc3069@wmich.edu::4768a80b-06a1-4248-8dc3-bca742f4b359" providerId="AD" clId="Web-{7DDAB24F-4F1C-AFAD-1ACE-EC9A86867030}" dt="2024-02-20T01:25:30.100" v="112"/>
          <ac:spMkLst>
            <pc:docMk/>
            <pc:sldMk cId="109857222" sldId="256"/>
            <ac:spMk id="6" creationId="{710708FC-6F5D-F214-869E-9D9BFBB18EF4}"/>
          </ac:spMkLst>
        </pc:spChg>
        <pc:spChg chg="add del mod">
          <ac:chgData name="William Fink" userId="S::wdc3069@wmich.edu::4768a80b-06a1-4248-8dc3-bca742f4b359" providerId="AD" clId="Web-{7DDAB24F-4F1C-AFAD-1ACE-EC9A86867030}" dt="2024-02-20T01:25:50.663" v="118"/>
          <ac:spMkLst>
            <pc:docMk/>
            <pc:sldMk cId="109857222" sldId="256"/>
            <ac:spMk id="8" creationId="{34740FF1-6D70-3F85-8290-581A138D62FF}"/>
          </ac:spMkLst>
        </pc:spChg>
        <pc:spChg chg="add del">
          <ac:chgData name="William Fink" userId="S::wdc3069@wmich.edu::4768a80b-06a1-4248-8dc3-bca742f4b359" providerId="AD" clId="Web-{7DDAB24F-4F1C-AFAD-1ACE-EC9A86867030}" dt="2024-02-20T01:14:14.199" v="1"/>
          <ac:spMkLst>
            <pc:docMk/>
            <pc:sldMk cId="109857222" sldId="256"/>
            <ac:spMk id="9" creationId="{B6D694DB-A3FC-4F14-A225-17BEBA4416DA}"/>
          </ac:spMkLst>
        </pc:spChg>
        <pc:spChg chg="add del">
          <ac:chgData name="William Fink" userId="S::wdc3069@wmich.edu::4768a80b-06a1-4248-8dc3-bca742f4b359" providerId="AD" clId="Web-{7DDAB24F-4F1C-AFAD-1ACE-EC9A86867030}" dt="2024-02-20T01:14:20.121" v="3"/>
          <ac:spMkLst>
            <pc:docMk/>
            <pc:sldMk cId="109857222" sldId="256"/>
            <ac:spMk id="19" creationId="{C3297213-B630-4CFA-8FE1-099659C5DB66}"/>
          </ac:spMkLst>
        </pc:spChg>
        <pc:spChg chg="add del">
          <ac:chgData name="William Fink" userId="S::wdc3069@wmich.edu::4768a80b-06a1-4248-8dc3-bca742f4b359" providerId="AD" clId="Web-{7DDAB24F-4F1C-AFAD-1ACE-EC9A86867030}" dt="2024-02-20T01:14:20.121" v="3"/>
          <ac:spMkLst>
            <pc:docMk/>
            <pc:sldMk cId="109857222" sldId="256"/>
            <ac:spMk id="21" creationId="{13F26D5C-77E9-4A8D-95F0-1635BAD12650}"/>
          </ac:spMkLst>
        </pc:spChg>
        <pc:spChg chg="add del">
          <ac:chgData name="William Fink" userId="S::wdc3069@wmich.edu::4768a80b-06a1-4248-8dc3-bca742f4b359" providerId="AD" clId="Web-{7DDAB24F-4F1C-AFAD-1ACE-EC9A86867030}" dt="2024-02-20T01:17:52.957" v="31"/>
          <ac:spMkLst>
            <pc:docMk/>
            <pc:sldMk cId="109857222" sldId="256"/>
            <ac:spMk id="24" creationId="{DB4A12B6-EF0D-43E8-8C17-4FAD4D2766E4}"/>
          </ac:spMkLst>
        </pc:spChg>
        <pc:spChg chg="add del">
          <ac:chgData name="William Fink" userId="S::wdc3069@wmich.edu::4768a80b-06a1-4248-8dc3-bca742f4b359" providerId="AD" clId="Web-{7DDAB24F-4F1C-AFAD-1ACE-EC9A86867030}" dt="2024-02-20T01:17:52.957" v="31"/>
          <ac:spMkLst>
            <pc:docMk/>
            <pc:sldMk cId="109857222" sldId="256"/>
            <ac:spMk id="25" creationId="{AE107525-0C02-447F-8A3F-553320A7230E}"/>
          </ac:spMkLst>
        </pc:spChg>
        <pc:spChg chg="add del">
          <ac:chgData name="William Fink" userId="S::wdc3069@wmich.edu::4768a80b-06a1-4248-8dc3-bca742f4b359" providerId="AD" clId="Web-{7DDAB24F-4F1C-AFAD-1ACE-EC9A86867030}" dt="2024-02-20T01:17:52.957" v="31"/>
          <ac:spMkLst>
            <pc:docMk/>
            <pc:sldMk cId="109857222" sldId="256"/>
            <ac:spMk id="26" creationId="{AB7A42E3-05D8-4A0B-9D4E-20EF581E57C0}"/>
          </ac:spMkLst>
        </pc:spChg>
        <pc:spChg chg="add del">
          <ac:chgData name="William Fink" userId="S::wdc3069@wmich.edu::4768a80b-06a1-4248-8dc3-bca742f4b359" providerId="AD" clId="Web-{7DDAB24F-4F1C-AFAD-1ACE-EC9A86867030}" dt="2024-02-20T01:18:32.537" v="33"/>
          <ac:spMkLst>
            <pc:docMk/>
            <pc:sldMk cId="109857222" sldId="256"/>
            <ac:spMk id="29" creationId="{A4322390-8B58-46BE-88EB-D9FD30C08743}"/>
          </ac:spMkLst>
        </pc:spChg>
        <pc:spChg chg="add del">
          <ac:chgData name="William Fink" userId="S::wdc3069@wmich.edu::4768a80b-06a1-4248-8dc3-bca742f4b359" providerId="AD" clId="Web-{7DDAB24F-4F1C-AFAD-1ACE-EC9A86867030}" dt="2024-02-20T01:19:06.304" v="38"/>
          <ac:spMkLst>
            <pc:docMk/>
            <pc:sldMk cId="109857222" sldId="256"/>
            <ac:spMk id="30" creationId="{36FD4D9D-3784-41E8-8405-A42B72F51331}"/>
          </ac:spMkLst>
        </pc:spChg>
        <pc:spChg chg="add del">
          <ac:chgData name="William Fink" userId="S::wdc3069@wmich.edu::4768a80b-06a1-4248-8dc3-bca742f4b359" providerId="AD" clId="Web-{7DDAB24F-4F1C-AFAD-1ACE-EC9A86867030}" dt="2024-02-20T01:18:42.615" v="35"/>
          <ac:spMkLst>
            <pc:docMk/>
            <pc:sldMk cId="109857222" sldId="256"/>
            <ac:spMk id="31" creationId="{C885E190-58DD-42DD-A4A8-401E15C92A52}"/>
          </ac:spMkLst>
        </pc:spChg>
        <pc:spChg chg="add del">
          <ac:chgData name="William Fink" userId="S::wdc3069@wmich.edu::4768a80b-06a1-4248-8dc3-bca742f4b359" providerId="AD" clId="Web-{7DDAB24F-4F1C-AFAD-1ACE-EC9A86867030}" dt="2024-02-20T01:19:06.304" v="38"/>
          <ac:spMkLst>
            <pc:docMk/>
            <pc:sldMk cId="109857222" sldId="256"/>
            <ac:spMk id="32" creationId="{60817A52-B891-4228-A61E-0C0A57632DDA}"/>
          </ac:spMkLst>
        </pc:spChg>
        <pc:spChg chg="add del">
          <ac:chgData name="William Fink" userId="S::wdc3069@wmich.edu::4768a80b-06a1-4248-8dc3-bca742f4b359" providerId="AD" clId="Web-{7DDAB24F-4F1C-AFAD-1ACE-EC9A86867030}" dt="2024-02-20T01:19:06.304" v="38"/>
          <ac:spMkLst>
            <pc:docMk/>
            <pc:sldMk cId="109857222" sldId="256"/>
            <ac:spMk id="33" creationId="{C6A81905-F480-46A4-BC10-215D24EA1AE6}"/>
          </ac:spMkLst>
        </pc:spChg>
        <pc:spChg chg="add del">
          <ac:chgData name="William Fink" userId="S::wdc3069@wmich.edu::4768a80b-06a1-4248-8dc3-bca742f4b359" providerId="AD" clId="Web-{7DDAB24F-4F1C-AFAD-1ACE-EC9A86867030}" dt="2024-02-20T01:22:48.625" v="82"/>
          <ac:spMkLst>
            <pc:docMk/>
            <pc:sldMk cId="109857222" sldId="256"/>
            <ac:spMk id="38" creationId="{A4322390-8B58-46BE-88EB-D9FD30C08743}"/>
          </ac:spMkLst>
        </pc:spChg>
        <pc:spChg chg="add del">
          <ac:chgData name="William Fink" userId="S::wdc3069@wmich.edu::4768a80b-06a1-4248-8dc3-bca742f4b359" providerId="AD" clId="Web-{7DDAB24F-4F1C-AFAD-1ACE-EC9A86867030}" dt="2024-02-20T01:22:48.625" v="82"/>
          <ac:spMkLst>
            <pc:docMk/>
            <pc:sldMk cId="109857222" sldId="256"/>
            <ac:spMk id="40" creationId="{C885E190-58DD-42DD-A4A8-401E15C92A52}"/>
          </ac:spMkLst>
        </pc:spChg>
        <pc:grpChg chg="add del">
          <ac:chgData name="William Fink" userId="S::wdc3069@wmich.edu::4768a80b-06a1-4248-8dc3-bca742f4b359" providerId="AD" clId="Web-{7DDAB24F-4F1C-AFAD-1ACE-EC9A86867030}" dt="2024-02-20T01:14:14.199" v="1"/>
          <ac:grpSpMkLst>
            <pc:docMk/>
            <pc:sldMk cId="109857222" sldId="256"/>
            <ac:grpSpMk id="11" creationId="{D4433877-8295-4A0D-94F7-BFD8A63360E4}"/>
          </ac:grpSpMkLst>
        </pc:grpChg>
        <pc:picChg chg="add del">
          <ac:chgData name="William Fink" userId="S::wdc3069@wmich.edu::4768a80b-06a1-4248-8dc3-bca742f4b359" providerId="AD" clId="Web-{7DDAB24F-4F1C-AFAD-1ACE-EC9A86867030}" dt="2024-02-20T01:14:14.199" v="1"/>
          <ac:picMkLst>
            <pc:docMk/>
            <pc:sldMk cId="109857222" sldId="256"/>
            <ac:picMk id="4" creationId="{5A546E01-4B2E-FDC8-19E2-878C0EBB8EC5}"/>
          </ac:picMkLst>
        </pc:picChg>
        <pc:picChg chg="add del">
          <ac:chgData name="William Fink" userId="S::wdc3069@wmich.edu::4768a80b-06a1-4248-8dc3-bca742f4b359" providerId="AD" clId="Web-{7DDAB24F-4F1C-AFAD-1ACE-EC9A86867030}" dt="2024-02-20T01:14:20.121" v="3"/>
          <ac:picMkLst>
            <pc:docMk/>
            <pc:sldMk cId="109857222" sldId="256"/>
            <ac:picMk id="20" creationId="{06767638-1BD7-0D0B-EDB9-781AA6EB805E}"/>
          </ac:picMkLst>
        </pc:picChg>
        <pc:picChg chg="add del mod ord">
          <ac:chgData name="William Fink" userId="S::wdc3069@wmich.edu::4768a80b-06a1-4248-8dc3-bca742f4b359" providerId="AD" clId="Web-{7DDAB24F-4F1C-AFAD-1ACE-EC9A86867030}" dt="2024-02-20T01:25:16.709" v="110"/>
          <ac:picMkLst>
            <pc:docMk/>
            <pc:sldMk cId="109857222" sldId="256"/>
            <ac:picMk id="23" creationId="{4AAB0704-B218-8924-EB61-549FB53CF92B}"/>
          </ac:picMkLst>
        </pc:picChg>
        <pc:cxnChg chg="add del">
          <ac:chgData name="William Fink" userId="S::wdc3069@wmich.edu::4768a80b-06a1-4248-8dc3-bca742f4b359" providerId="AD" clId="Web-{7DDAB24F-4F1C-AFAD-1ACE-EC9A86867030}" dt="2024-02-20T01:14:20.121" v="3"/>
          <ac:cxnSpMkLst>
            <pc:docMk/>
            <pc:sldMk cId="109857222" sldId="256"/>
            <ac:cxnSpMk id="13" creationId="{0632DC5A-0728-490F-8655-6B437782704C}"/>
          </ac:cxnSpMkLst>
        </pc:cxnChg>
        <pc:cxnChg chg="add del">
          <ac:chgData name="William Fink" userId="S::wdc3069@wmich.edu::4768a80b-06a1-4248-8dc3-bca742f4b359" providerId="AD" clId="Web-{7DDAB24F-4F1C-AFAD-1ACE-EC9A86867030}" dt="2024-02-20T01:14:20.121" v="3"/>
          <ac:cxnSpMkLst>
            <pc:docMk/>
            <pc:sldMk cId="109857222" sldId="256"/>
            <ac:cxnSpMk id="15" creationId="{28BB1F6D-CF9C-422D-9324-C46415BB9D7D}"/>
          </ac:cxnSpMkLst>
        </pc:cxnChg>
        <pc:cxnChg chg="add del">
          <ac:chgData name="William Fink" userId="S::wdc3069@wmich.edu::4768a80b-06a1-4248-8dc3-bca742f4b359" providerId="AD" clId="Web-{7DDAB24F-4F1C-AFAD-1ACE-EC9A86867030}" dt="2024-02-20T01:17:52.957" v="31"/>
          <ac:cxnSpMkLst>
            <pc:docMk/>
            <pc:sldMk cId="109857222" sldId="256"/>
            <ac:cxnSpMk id="17" creationId="{511CE48F-D5E4-4520-AF1E-8F85CFBDA596}"/>
          </ac:cxnSpMkLst>
        </pc:cxnChg>
        <pc:cxnChg chg="add del">
          <ac:chgData name="William Fink" userId="S::wdc3069@wmich.edu::4768a80b-06a1-4248-8dc3-bca742f4b359" providerId="AD" clId="Web-{7DDAB24F-4F1C-AFAD-1ACE-EC9A86867030}" dt="2024-02-20T01:17:52.957" v="31"/>
          <ac:cxnSpMkLst>
            <pc:docMk/>
            <pc:sldMk cId="109857222" sldId="256"/>
            <ac:cxnSpMk id="27" creationId="{6EE9A54B-189D-4645-8254-FDC4210EC6DB}"/>
          </ac:cxnSpMkLst>
        </pc:cxnChg>
        <pc:cxnChg chg="add del">
          <ac:chgData name="William Fink" userId="S::wdc3069@wmich.edu::4768a80b-06a1-4248-8dc3-bca742f4b359" providerId="AD" clId="Web-{7DDAB24F-4F1C-AFAD-1ACE-EC9A86867030}" dt="2024-02-20T01:17:52.957" v="31"/>
          <ac:cxnSpMkLst>
            <pc:docMk/>
            <pc:sldMk cId="109857222" sldId="256"/>
            <ac:cxnSpMk id="28" creationId="{41448851-39AD-4943-BF9C-C50704E08377}"/>
          </ac:cxnSpMkLst>
        </pc:cxnChg>
      </pc:sldChg>
      <pc:sldChg chg="modSp new mod modClrScheme chgLayout">
        <pc:chgData name="William Fink" userId="S::wdc3069@wmich.edu::4768a80b-06a1-4248-8dc3-bca742f4b359" providerId="AD" clId="Web-{7DDAB24F-4F1C-AFAD-1ACE-EC9A86867030}" dt="2024-02-20T01:22:48.625" v="82"/>
        <pc:sldMkLst>
          <pc:docMk/>
          <pc:sldMk cId="1253515773" sldId="257"/>
        </pc:sldMkLst>
        <pc:spChg chg="mod ord">
          <ac:chgData name="William Fink" userId="S::wdc3069@wmich.edu::4768a80b-06a1-4248-8dc3-bca742f4b359" providerId="AD" clId="Web-{7DDAB24F-4F1C-AFAD-1ACE-EC9A86867030}" dt="2024-02-20T01:22:48.625" v="82"/>
          <ac:spMkLst>
            <pc:docMk/>
            <pc:sldMk cId="1253515773" sldId="257"/>
            <ac:spMk id="2" creationId="{564D3611-DB47-8297-2322-56499F5F6447}"/>
          </ac:spMkLst>
        </pc:spChg>
        <pc:spChg chg="mod ord">
          <ac:chgData name="William Fink" userId="S::wdc3069@wmich.edu::4768a80b-06a1-4248-8dc3-bca742f4b359" providerId="AD" clId="Web-{7DDAB24F-4F1C-AFAD-1ACE-EC9A86867030}" dt="2024-02-20T01:22:48.625" v="82"/>
          <ac:spMkLst>
            <pc:docMk/>
            <pc:sldMk cId="1253515773" sldId="257"/>
            <ac:spMk id="3" creationId="{75F3C9B1-51D5-DA8B-567D-F084D2B25F89}"/>
          </ac:spMkLst>
        </pc:spChg>
      </pc:sldChg>
      <pc:sldChg chg="modSp new mod modClrScheme chgLayout">
        <pc:chgData name="William Fink" userId="S::wdc3069@wmich.edu::4768a80b-06a1-4248-8dc3-bca742f4b359" providerId="AD" clId="Web-{7DDAB24F-4F1C-AFAD-1ACE-EC9A86867030}" dt="2024-02-20T01:22:48.625" v="82"/>
        <pc:sldMkLst>
          <pc:docMk/>
          <pc:sldMk cId="408184888" sldId="258"/>
        </pc:sldMkLst>
        <pc:spChg chg="mod ord">
          <ac:chgData name="William Fink" userId="S::wdc3069@wmich.edu::4768a80b-06a1-4248-8dc3-bca742f4b359" providerId="AD" clId="Web-{7DDAB24F-4F1C-AFAD-1ACE-EC9A86867030}" dt="2024-02-20T01:22:48.625" v="82"/>
          <ac:spMkLst>
            <pc:docMk/>
            <pc:sldMk cId="408184888" sldId="258"/>
            <ac:spMk id="2" creationId="{63EA8E18-8FE8-1327-CA14-B571A27540C1}"/>
          </ac:spMkLst>
        </pc:spChg>
        <pc:spChg chg="mod ord">
          <ac:chgData name="William Fink" userId="S::wdc3069@wmich.edu::4768a80b-06a1-4248-8dc3-bca742f4b359" providerId="AD" clId="Web-{7DDAB24F-4F1C-AFAD-1ACE-EC9A86867030}" dt="2024-02-20T01:22:48.625" v="82"/>
          <ac:spMkLst>
            <pc:docMk/>
            <pc:sldMk cId="408184888" sldId="258"/>
            <ac:spMk id="3" creationId="{401E9D6B-0856-B9C9-BD42-2AA2376C6C02}"/>
          </ac:spMkLst>
        </pc:spChg>
      </pc:sldChg>
      <pc:sldChg chg="modSp new mod ord modClrScheme chgLayout">
        <pc:chgData name="William Fink" userId="S::wdc3069@wmich.edu::4768a80b-06a1-4248-8dc3-bca742f4b359" providerId="AD" clId="Web-{7DDAB24F-4F1C-AFAD-1ACE-EC9A86867030}" dt="2024-02-20T01:22:48.625" v="82"/>
        <pc:sldMkLst>
          <pc:docMk/>
          <pc:sldMk cId="3389636555" sldId="259"/>
        </pc:sldMkLst>
        <pc:spChg chg="mod ord">
          <ac:chgData name="William Fink" userId="S::wdc3069@wmich.edu::4768a80b-06a1-4248-8dc3-bca742f4b359" providerId="AD" clId="Web-{7DDAB24F-4F1C-AFAD-1ACE-EC9A86867030}" dt="2024-02-20T01:22:48.625" v="82"/>
          <ac:spMkLst>
            <pc:docMk/>
            <pc:sldMk cId="3389636555" sldId="259"/>
            <ac:spMk id="2" creationId="{16BC8C98-AA54-9C01-8F90-47732054648B}"/>
          </ac:spMkLst>
        </pc:spChg>
        <pc:spChg chg="mod ord">
          <ac:chgData name="William Fink" userId="S::wdc3069@wmich.edu::4768a80b-06a1-4248-8dc3-bca742f4b359" providerId="AD" clId="Web-{7DDAB24F-4F1C-AFAD-1ACE-EC9A86867030}" dt="2024-02-20T01:22:48.625" v="82"/>
          <ac:spMkLst>
            <pc:docMk/>
            <pc:sldMk cId="3389636555" sldId="259"/>
            <ac:spMk id="3" creationId="{0F898F66-3A73-8EF3-97DA-C0E6CAA52AFB}"/>
          </ac:spMkLst>
        </pc:spChg>
      </pc:sldChg>
      <pc:sldChg chg="modSp new mod modClrScheme chgLayout">
        <pc:chgData name="William Fink" userId="S::wdc3069@wmich.edu::4768a80b-06a1-4248-8dc3-bca742f4b359" providerId="AD" clId="Web-{7DDAB24F-4F1C-AFAD-1ACE-EC9A86867030}" dt="2024-02-20T01:22:48.625" v="82"/>
        <pc:sldMkLst>
          <pc:docMk/>
          <pc:sldMk cId="2017940838" sldId="260"/>
        </pc:sldMkLst>
        <pc:spChg chg="mod ord">
          <ac:chgData name="William Fink" userId="S::wdc3069@wmich.edu::4768a80b-06a1-4248-8dc3-bca742f4b359" providerId="AD" clId="Web-{7DDAB24F-4F1C-AFAD-1ACE-EC9A86867030}" dt="2024-02-20T01:22:48.625" v="82"/>
          <ac:spMkLst>
            <pc:docMk/>
            <pc:sldMk cId="2017940838" sldId="260"/>
            <ac:spMk id="2" creationId="{F99B3E1A-34AA-A31E-2471-814B400FDCA8}"/>
          </ac:spMkLst>
        </pc:spChg>
        <pc:spChg chg="mod ord">
          <ac:chgData name="William Fink" userId="S::wdc3069@wmich.edu::4768a80b-06a1-4248-8dc3-bca742f4b359" providerId="AD" clId="Web-{7DDAB24F-4F1C-AFAD-1ACE-EC9A86867030}" dt="2024-02-20T01:22:48.625" v="82"/>
          <ac:spMkLst>
            <pc:docMk/>
            <pc:sldMk cId="2017940838" sldId="260"/>
            <ac:spMk id="3" creationId="{275F0C37-B0A7-1F5F-1B25-17949D90C723}"/>
          </ac:spMkLst>
        </pc:spChg>
      </pc:sldChg>
      <pc:sldChg chg="modSp new mod modClrScheme chgLayout">
        <pc:chgData name="William Fink" userId="S::wdc3069@wmich.edu::4768a80b-06a1-4248-8dc3-bca742f4b359" providerId="AD" clId="Web-{7DDAB24F-4F1C-AFAD-1ACE-EC9A86867030}" dt="2024-02-20T01:22:48.625" v="82"/>
        <pc:sldMkLst>
          <pc:docMk/>
          <pc:sldMk cId="3840338103" sldId="261"/>
        </pc:sldMkLst>
        <pc:spChg chg="mod ord">
          <ac:chgData name="William Fink" userId="S::wdc3069@wmich.edu::4768a80b-06a1-4248-8dc3-bca742f4b359" providerId="AD" clId="Web-{7DDAB24F-4F1C-AFAD-1ACE-EC9A86867030}" dt="2024-02-20T01:22:48.625" v="82"/>
          <ac:spMkLst>
            <pc:docMk/>
            <pc:sldMk cId="3840338103" sldId="261"/>
            <ac:spMk id="2" creationId="{A9CA4248-3162-24D1-3624-E38BBB89A254}"/>
          </ac:spMkLst>
        </pc:spChg>
        <pc:spChg chg="mod ord">
          <ac:chgData name="William Fink" userId="S::wdc3069@wmich.edu::4768a80b-06a1-4248-8dc3-bca742f4b359" providerId="AD" clId="Web-{7DDAB24F-4F1C-AFAD-1ACE-EC9A86867030}" dt="2024-02-20T01:22:48.625" v="82"/>
          <ac:spMkLst>
            <pc:docMk/>
            <pc:sldMk cId="3840338103" sldId="261"/>
            <ac:spMk id="3" creationId="{95632C3F-BB44-C907-F8D5-BEC6A5A1C303}"/>
          </ac:spMkLst>
        </pc:spChg>
      </pc:sldChg>
      <pc:sldChg chg="modSp new mod modClrScheme chgLayout">
        <pc:chgData name="William Fink" userId="S::wdc3069@wmich.edu::4768a80b-06a1-4248-8dc3-bca742f4b359" providerId="AD" clId="Web-{7DDAB24F-4F1C-AFAD-1ACE-EC9A86867030}" dt="2024-02-20T01:28:53.561" v="123" actId="20577"/>
        <pc:sldMkLst>
          <pc:docMk/>
          <pc:sldMk cId="3859466483" sldId="262"/>
        </pc:sldMkLst>
        <pc:spChg chg="mod ord">
          <ac:chgData name="William Fink" userId="S::wdc3069@wmich.edu::4768a80b-06a1-4248-8dc3-bca742f4b359" providerId="AD" clId="Web-{7DDAB24F-4F1C-AFAD-1ACE-EC9A86867030}" dt="2024-02-20T01:28:53.561" v="123" actId="20577"/>
          <ac:spMkLst>
            <pc:docMk/>
            <pc:sldMk cId="3859466483" sldId="262"/>
            <ac:spMk id="2" creationId="{1AA77EFD-D4B0-5EA0-8067-C205F02D23CF}"/>
          </ac:spMkLst>
        </pc:spChg>
        <pc:spChg chg="mod ord">
          <ac:chgData name="William Fink" userId="S::wdc3069@wmich.edu::4768a80b-06a1-4248-8dc3-bca742f4b359" providerId="AD" clId="Web-{7DDAB24F-4F1C-AFAD-1ACE-EC9A86867030}" dt="2024-02-20T01:22:48.625" v="82"/>
          <ac:spMkLst>
            <pc:docMk/>
            <pc:sldMk cId="3859466483" sldId="262"/>
            <ac:spMk id="3" creationId="{21C4C8AE-85CF-1081-E0A1-F6893BDB30F2}"/>
          </ac:spMkLst>
        </pc:spChg>
      </pc:sldChg>
      <pc:sldChg chg="delSp modSp new mod modClrScheme chgLayout">
        <pc:chgData name="William Fink" userId="S::wdc3069@wmich.edu::4768a80b-06a1-4248-8dc3-bca742f4b359" providerId="AD" clId="Web-{7DDAB24F-4F1C-AFAD-1ACE-EC9A86867030}" dt="2024-02-20T01:26:40.853" v="122"/>
        <pc:sldMkLst>
          <pc:docMk/>
          <pc:sldMk cId="3970644599" sldId="263"/>
        </pc:sldMkLst>
        <pc:spChg chg="mod ord">
          <ac:chgData name="William Fink" userId="S::wdc3069@wmich.edu::4768a80b-06a1-4248-8dc3-bca742f4b359" providerId="AD" clId="Web-{7DDAB24F-4F1C-AFAD-1ACE-EC9A86867030}" dt="2024-02-20T01:22:48.625" v="82"/>
          <ac:spMkLst>
            <pc:docMk/>
            <pc:sldMk cId="3970644599" sldId="263"/>
            <ac:spMk id="2" creationId="{BE08F51D-15EE-CACC-7103-117149BF0AF2}"/>
          </ac:spMkLst>
        </pc:spChg>
        <pc:spChg chg="del mod ord">
          <ac:chgData name="William Fink" userId="S::wdc3069@wmich.edu::4768a80b-06a1-4248-8dc3-bca742f4b359" providerId="AD" clId="Web-{7DDAB24F-4F1C-AFAD-1ACE-EC9A86867030}" dt="2024-02-20T01:26:40.853" v="122"/>
          <ac:spMkLst>
            <pc:docMk/>
            <pc:sldMk cId="3970644599" sldId="263"/>
            <ac:spMk id="3" creationId="{17294CD9-61BB-CA44-9832-F6F532C95EC4}"/>
          </ac:spMkLst>
        </pc:spChg>
      </pc:sldChg>
      <pc:sldMasterChg chg="add del addSldLayout delSldLayout">
        <pc:chgData name="William Fink" userId="S::wdc3069@wmich.edu::4768a80b-06a1-4248-8dc3-bca742f4b359" providerId="AD" clId="Web-{7DDAB24F-4F1C-AFAD-1ACE-EC9A86867030}" dt="2024-02-20T01:14:20.183" v="4"/>
        <pc:sldMasterMkLst>
          <pc:docMk/>
          <pc:sldMasterMk cId="2460954070" sldId="2147483660"/>
        </pc:sldMasterMkLst>
        <pc:sldLayoutChg chg="add del">
          <pc:chgData name="William Fink" userId="S::wdc3069@wmich.edu::4768a80b-06a1-4248-8dc3-bca742f4b359" providerId="AD" clId="Web-{7DDAB24F-4F1C-AFAD-1ACE-EC9A86867030}" dt="2024-02-20T01:14:20.183" v="4"/>
          <pc:sldLayoutMkLst>
            <pc:docMk/>
            <pc:sldMasterMk cId="2460954070" sldId="2147483660"/>
            <pc:sldLayoutMk cId="2385387890" sldId="2147483661"/>
          </pc:sldLayoutMkLst>
        </pc:sldLayoutChg>
        <pc:sldLayoutChg chg="add del">
          <pc:chgData name="William Fink" userId="S::wdc3069@wmich.edu::4768a80b-06a1-4248-8dc3-bca742f4b359" providerId="AD" clId="Web-{7DDAB24F-4F1C-AFAD-1ACE-EC9A86867030}" dt="2024-02-20T01:14:20.183" v="4"/>
          <pc:sldLayoutMkLst>
            <pc:docMk/>
            <pc:sldMasterMk cId="2460954070" sldId="2147483660"/>
            <pc:sldLayoutMk cId="949138452" sldId="2147483662"/>
          </pc:sldLayoutMkLst>
        </pc:sldLayoutChg>
        <pc:sldLayoutChg chg="add del">
          <pc:chgData name="William Fink" userId="S::wdc3069@wmich.edu::4768a80b-06a1-4248-8dc3-bca742f4b359" providerId="AD" clId="Web-{7DDAB24F-4F1C-AFAD-1ACE-EC9A86867030}" dt="2024-02-20T01:14:20.183" v="4"/>
          <pc:sldLayoutMkLst>
            <pc:docMk/>
            <pc:sldMasterMk cId="2460954070" sldId="2147483660"/>
            <pc:sldLayoutMk cId="2591524520" sldId="2147483663"/>
          </pc:sldLayoutMkLst>
        </pc:sldLayoutChg>
        <pc:sldLayoutChg chg="add del">
          <pc:chgData name="William Fink" userId="S::wdc3069@wmich.edu::4768a80b-06a1-4248-8dc3-bca742f4b359" providerId="AD" clId="Web-{7DDAB24F-4F1C-AFAD-1ACE-EC9A86867030}" dt="2024-02-20T01:14:20.183" v="4"/>
          <pc:sldLayoutMkLst>
            <pc:docMk/>
            <pc:sldMasterMk cId="2460954070" sldId="2147483660"/>
            <pc:sldLayoutMk cId="1203092039" sldId="2147483664"/>
          </pc:sldLayoutMkLst>
        </pc:sldLayoutChg>
        <pc:sldLayoutChg chg="add del">
          <pc:chgData name="William Fink" userId="S::wdc3069@wmich.edu::4768a80b-06a1-4248-8dc3-bca742f4b359" providerId="AD" clId="Web-{7DDAB24F-4F1C-AFAD-1ACE-EC9A86867030}" dt="2024-02-20T01:14:20.183" v="4"/>
          <pc:sldLayoutMkLst>
            <pc:docMk/>
            <pc:sldMasterMk cId="2460954070" sldId="2147483660"/>
            <pc:sldLayoutMk cId="3733172339" sldId="2147483665"/>
          </pc:sldLayoutMkLst>
        </pc:sldLayoutChg>
        <pc:sldLayoutChg chg="add del">
          <pc:chgData name="William Fink" userId="S::wdc3069@wmich.edu::4768a80b-06a1-4248-8dc3-bca742f4b359" providerId="AD" clId="Web-{7DDAB24F-4F1C-AFAD-1ACE-EC9A86867030}" dt="2024-02-20T01:14:20.183" v="4"/>
          <pc:sldLayoutMkLst>
            <pc:docMk/>
            <pc:sldMasterMk cId="2460954070" sldId="2147483660"/>
            <pc:sldLayoutMk cId="3210312558" sldId="2147483666"/>
          </pc:sldLayoutMkLst>
        </pc:sldLayoutChg>
        <pc:sldLayoutChg chg="add del">
          <pc:chgData name="William Fink" userId="S::wdc3069@wmich.edu::4768a80b-06a1-4248-8dc3-bca742f4b359" providerId="AD" clId="Web-{7DDAB24F-4F1C-AFAD-1ACE-EC9A86867030}" dt="2024-02-20T01:14:20.183" v="4"/>
          <pc:sldLayoutMkLst>
            <pc:docMk/>
            <pc:sldMasterMk cId="2460954070" sldId="2147483660"/>
            <pc:sldLayoutMk cId="3146388984" sldId="2147483667"/>
          </pc:sldLayoutMkLst>
        </pc:sldLayoutChg>
        <pc:sldLayoutChg chg="add del">
          <pc:chgData name="William Fink" userId="S::wdc3069@wmich.edu::4768a80b-06a1-4248-8dc3-bca742f4b359" providerId="AD" clId="Web-{7DDAB24F-4F1C-AFAD-1ACE-EC9A86867030}" dt="2024-02-20T01:14:20.183" v="4"/>
          <pc:sldLayoutMkLst>
            <pc:docMk/>
            <pc:sldMasterMk cId="2460954070" sldId="2147483660"/>
            <pc:sldLayoutMk cId="3171841454" sldId="2147483668"/>
          </pc:sldLayoutMkLst>
        </pc:sldLayoutChg>
        <pc:sldLayoutChg chg="add del">
          <pc:chgData name="William Fink" userId="S::wdc3069@wmich.edu::4768a80b-06a1-4248-8dc3-bca742f4b359" providerId="AD" clId="Web-{7DDAB24F-4F1C-AFAD-1ACE-EC9A86867030}" dt="2024-02-20T01:14:20.183" v="4"/>
          <pc:sldLayoutMkLst>
            <pc:docMk/>
            <pc:sldMasterMk cId="2460954070" sldId="2147483660"/>
            <pc:sldLayoutMk cId="1718958274" sldId="2147483669"/>
          </pc:sldLayoutMkLst>
        </pc:sldLayoutChg>
        <pc:sldLayoutChg chg="add del">
          <pc:chgData name="William Fink" userId="S::wdc3069@wmich.edu::4768a80b-06a1-4248-8dc3-bca742f4b359" providerId="AD" clId="Web-{7DDAB24F-4F1C-AFAD-1ACE-EC9A86867030}" dt="2024-02-20T01:14:20.183" v="4"/>
          <pc:sldLayoutMkLst>
            <pc:docMk/>
            <pc:sldMasterMk cId="2460954070" sldId="2147483660"/>
            <pc:sldLayoutMk cId="2202905451" sldId="2147483670"/>
          </pc:sldLayoutMkLst>
        </pc:sldLayoutChg>
        <pc:sldLayoutChg chg="add del">
          <pc:chgData name="William Fink" userId="S::wdc3069@wmich.edu::4768a80b-06a1-4248-8dc3-bca742f4b359" providerId="AD" clId="Web-{7DDAB24F-4F1C-AFAD-1ACE-EC9A86867030}" dt="2024-02-20T01:14:20.183" v="4"/>
          <pc:sldLayoutMkLst>
            <pc:docMk/>
            <pc:sldMasterMk cId="2460954070" sldId="2147483660"/>
            <pc:sldLayoutMk cId="3479445657" sldId="2147483671"/>
          </pc:sldLayoutMkLst>
        </pc:sldLayoutChg>
      </pc:sldMasterChg>
      <pc:sldMasterChg chg="add del addSldLayout delSldLayout">
        <pc:chgData name="William Fink" userId="S::wdc3069@wmich.edu::4768a80b-06a1-4248-8dc3-bca742f4b359" providerId="AD" clId="Web-{7DDAB24F-4F1C-AFAD-1ACE-EC9A86867030}" dt="2024-02-20T01:14:14.199" v="1"/>
        <pc:sldMasterMkLst>
          <pc:docMk/>
          <pc:sldMasterMk cId="2397815322" sldId="2147483750"/>
        </pc:sldMasterMkLst>
        <pc:sldLayoutChg chg="add del">
          <pc:chgData name="William Fink" userId="S::wdc3069@wmich.edu::4768a80b-06a1-4248-8dc3-bca742f4b359" providerId="AD" clId="Web-{7DDAB24F-4F1C-AFAD-1ACE-EC9A86867030}" dt="2024-02-20T01:14:14.199" v="1"/>
          <pc:sldLayoutMkLst>
            <pc:docMk/>
            <pc:sldMasterMk cId="2397815322" sldId="2147483750"/>
            <pc:sldLayoutMk cId="3540139436" sldId="2147483739"/>
          </pc:sldLayoutMkLst>
        </pc:sldLayoutChg>
        <pc:sldLayoutChg chg="add del">
          <pc:chgData name="William Fink" userId="S::wdc3069@wmich.edu::4768a80b-06a1-4248-8dc3-bca742f4b359" providerId="AD" clId="Web-{7DDAB24F-4F1C-AFAD-1ACE-EC9A86867030}" dt="2024-02-20T01:14:14.199" v="1"/>
          <pc:sldLayoutMkLst>
            <pc:docMk/>
            <pc:sldMasterMk cId="2397815322" sldId="2147483750"/>
            <pc:sldLayoutMk cId="2765858134" sldId="2147483740"/>
          </pc:sldLayoutMkLst>
        </pc:sldLayoutChg>
        <pc:sldLayoutChg chg="add del">
          <pc:chgData name="William Fink" userId="S::wdc3069@wmich.edu::4768a80b-06a1-4248-8dc3-bca742f4b359" providerId="AD" clId="Web-{7DDAB24F-4F1C-AFAD-1ACE-EC9A86867030}" dt="2024-02-20T01:14:14.199" v="1"/>
          <pc:sldLayoutMkLst>
            <pc:docMk/>
            <pc:sldMasterMk cId="2397815322" sldId="2147483750"/>
            <pc:sldLayoutMk cId="1747882866" sldId="2147483741"/>
          </pc:sldLayoutMkLst>
        </pc:sldLayoutChg>
        <pc:sldLayoutChg chg="add del">
          <pc:chgData name="William Fink" userId="S::wdc3069@wmich.edu::4768a80b-06a1-4248-8dc3-bca742f4b359" providerId="AD" clId="Web-{7DDAB24F-4F1C-AFAD-1ACE-EC9A86867030}" dt="2024-02-20T01:14:14.199" v="1"/>
          <pc:sldLayoutMkLst>
            <pc:docMk/>
            <pc:sldMasterMk cId="2397815322" sldId="2147483750"/>
            <pc:sldLayoutMk cId="3364442764" sldId="2147483742"/>
          </pc:sldLayoutMkLst>
        </pc:sldLayoutChg>
        <pc:sldLayoutChg chg="add del">
          <pc:chgData name="William Fink" userId="S::wdc3069@wmich.edu::4768a80b-06a1-4248-8dc3-bca742f4b359" providerId="AD" clId="Web-{7DDAB24F-4F1C-AFAD-1ACE-EC9A86867030}" dt="2024-02-20T01:14:14.199" v="1"/>
          <pc:sldLayoutMkLst>
            <pc:docMk/>
            <pc:sldMasterMk cId="2397815322" sldId="2147483750"/>
            <pc:sldLayoutMk cId="2425489755" sldId="2147483743"/>
          </pc:sldLayoutMkLst>
        </pc:sldLayoutChg>
        <pc:sldLayoutChg chg="add del">
          <pc:chgData name="William Fink" userId="S::wdc3069@wmich.edu::4768a80b-06a1-4248-8dc3-bca742f4b359" providerId="AD" clId="Web-{7DDAB24F-4F1C-AFAD-1ACE-EC9A86867030}" dt="2024-02-20T01:14:14.199" v="1"/>
          <pc:sldLayoutMkLst>
            <pc:docMk/>
            <pc:sldMasterMk cId="2397815322" sldId="2147483750"/>
            <pc:sldLayoutMk cId="1514551787" sldId="2147483744"/>
          </pc:sldLayoutMkLst>
        </pc:sldLayoutChg>
        <pc:sldLayoutChg chg="add del">
          <pc:chgData name="William Fink" userId="S::wdc3069@wmich.edu::4768a80b-06a1-4248-8dc3-bca742f4b359" providerId="AD" clId="Web-{7DDAB24F-4F1C-AFAD-1ACE-EC9A86867030}" dt="2024-02-20T01:14:14.199" v="1"/>
          <pc:sldLayoutMkLst>
            <pc:docMk/>
            <pc:sldMasterMk cId="2397815322" sldId="2147483750"/>
            <pc:sldLayoutMk cId="1667957119" sldId="2147483745"/>
          </pc:sldLayoutMkLst>
        </pc:sldLayoutChg>
        <pc:sldLayoutChg chg="add del">
          <pc:chgData name="William Fink" userId="S::wdc3069@wmich.edu::4768a80b-06a1-4248-8dc3-bca742f4b359" providerId="AD" clId="Web-{7DDAB24F-4F1C-AFAD-1ACE-EC9A86867030}" dt="2024-02-20T01:14:14.199" v="1"/>
          <pc:sldLayoutMkLst>
            <pc:docMk/>
            <pc:sldMasterMk cId="2397815322" sldId="2147483750"/>
            <pc:sldLayoutMk cId="3467519314" sldId="2147483746"/>
          </pc:sldLayoutMkLst>
        </pc:sldLayoutChg>
        <pc:sldLayoutChg chg="add del">
          <pc:chgData name="William Fink" userId="S::wdc3069@wmich.edu::4768a80b-06a1-4248-8dc3-bca742f4b359" providerId="AD" clId="Web-{7DDAB24F-4F1C-AFAD-1ACE-EC9A86867030}" dt="2024-02-20T01:14:14.199" v="1"/>
          <pc:sldLayoutMkLst>
            <pc:docMk/>
            <pc:sldMasterMk cId="2397815322" sldId="2147483750"/>
            <pc:sldLayoutMk cId="2513011562" sldId="2147483747"/>
          </pc:sldLayoutMkLst>
        </pc:sldLayoutChg>
        <pc:sldLayoutChg chg="add del">
          <pc:chgData name="William Fink" userId="S::wdc3069@wmich.edu::4768a80b-06a1-4248-8dc3-bca742f4b359" providerId="AD" clId="Web-{7DDAB24F-4F1C-AFAD-1ACE-EC9A86867030}" dt="2024-02-20T01:14:14.199" v="1"/>
          <pc:sldLayoutMkLst>
            <pc:docMk/>
            <pc:sldMasterMk cId="2397815322" sldId="2147483750"/>
            <pc:sldLayoutMk cId="1805450301" sldId="2147483748"/>
          </pc:sldLayoutMkLst>
        </pc:sldLayoutChg>
        <pc:sldLayoutChg chg="add del">
          <pc:chgData name="William Fink" userId="S::wdc3069@wmich.edu::4768a80b-06a1-4248-8dc3-bca742f4b359" providerId="AD" clId="Web-{7DDAB24F-4F1C-AFAD-1ACE-EC9A86867030}" dt="2024-02-20T01:14:14.199" v="1"/>
          <pc:sldLayoutMkLst>
            <pc:docMk/>
            <pc:sldMasterMk cId="2397815322" sldId="2147483750"/>
            <pc:sldLayoutMk cId="644421988" sldId="2147483749"/>
          </pc:sldLayoutMkLst>
        </pc:sldLayoutChg>
      </pc:sldMasterChg>
      <pc:sldMasterChg chg="add del addSldLayout delSldLayout">
        <pc:chgData name="William Fink" userId="S::wdc3069@wmich.edu::4768a80b-06a1-4248-8dc3-bca742f4b359" providerId="AD" clId="Web-{7DDAB24F-4F1C-AFAD-1ACE-EC9A86867030}" dt="2024-02-20T01:14:20.121" v="3"/>
        <pc:sldMasterMkLst>
          <pc:docMk/>
          <pc:sldMasterMk cId="618349027" sldId="2147483763"/>
        </pc:sldMasterMkLst>
        <pc:sldLayoutChg chg="add del">
          <pc:chgData name="William Fink" userId="S::wdc3069@wmich.edu::4768a80b-06a1-4248-8dc3-bca742f4b359" providerId="AD" clId="Web-{7DDAB24F-4F1C-AFAD-1ACE-EC9A86867030}" dt="2024-02-20T01:14:20.121" v="3"/>
          <pc:sldLayoutMkLst>
            <pc:docMk/>
            <pc:sldMasterMk cId="618349027" sldId="2147483763"/>
            <pc:sldLayoutMk cId="4099962458" sldId="2147483752"/>
          </pc:sldLayoutMkLst>
        </pc:sldLayoutChg>
        <pc:sldLayoutChg chg="add del">
          <pc:chgData name="William Fink" userId="S::wdc3069@wmich.edu::4768a80b-06a1-4248-8dc3-bca742f4b359" providerId="AD" clId="Web-{7DDAB24F-4F1C-AFAD-1ACE-EC9A86867030}" dt="2024-02-20T01:14:20.121" v="3"/>
          <pc:sldLayoutMkLst>
            <pc:docMk/>
            <pc:sldMasterMk cId="618349027" sldId="2147483763"/>
            <pc:sldLayoutMk cId="578398606" sldId="2147483753"/>
          </pc:sldLayoutMkLst>
        </pc:sldLayoutChg>
        <pc:sldLayoutChg chg="add del">
          <pc:chgData name="William Fink" userId="S::wdc3069@wmich.edu::4768a80b-06a1-4248-8dc3-bca742f4b359" providerId="AD" clId="Web-{7DDAB24F-4F1C-AFAD-1ACE-EC9A86867030}" dt="2024-02-20T01:14:20.121" v="3"/>
          <pc:sldLayoutMkLst>
            <pc:docMk/>
            <pc:sldMasterMk cId="618349027" sldId="2147483763"/>
            <pc:sldLayoutMk cId="4008491420" sldId="2147483754"/>
          </pc:sldLayoutMkLst>
        </pc:sldLayoutChg>
        <pc:sldLayoutChg chg="add del">
          <pc:chgData name="William Fink" userId="S::wdc3069@wmich.edu::4768a80b-06a1-4248-8dc3-bca742f4b359" providerId="AD" clId="Web-{7DDAB24F-4F1C-AFAD-1ACE-EC9A86867030}" dt="2024-02-20T01:14:20.121" v="3"/>
          <pc:sldLayoutMkLst>
            <pc:docMk/>
            <pc:sldMasterMk cId="618349027" sldId="2147483763"/>
            <pc:sldLayoutMk cId="232053630" sldId="2147483755"/>
          </pc:sldLayoutMkLst>
        </pc:sldLayoutChg>
        <pc:sldLayoutChg chg="add del">
          <pc:chgData name="William Fink" userId="S::wdc3069@wmich.edu::4768a80b-06a1-4248-8dc3-bca742f4b359" providerId="AD" clId="Web-{7DDAB24F-4F1C-AFAD-1ACE-EC9A86867030}" dt="2024-02-20T01:14:20.121" v="3"/>
          <pc:sldLayoutMkLst>
            <pc:docMk/>
            <pc:sldMasterMk cId="618349027" sldId="2147483763"/>
            <pc:sldLayoutMk cId="897070746" sldId="2147483756"/>
          </pc:sldLayoutMkLst>
        </pc:sldLayoutChg>
        <pc:sldLayoutChg chg="add del">
          <pc:chgData name="William Fink" userId="S::wdc3069@wmich.edu::4768a80b-06a1-4248-8dc3-bca742f4b359" providerId="AD" clId="Web-{7DDAB24F-4F1C-AFAD-1ACE-EC9A86867030}" dt="2024-02-20T01:14:20.121" v="3"/>
          <pc:sldLayoutMkLst>
            <pc:docMk/>
            <pc:sldMasterMk cId="618349027" sldId="2147483763"/>
            <pc:sldLayoutMk cId="3047989886" sldId="2147483757"/>
          </pc:sldLayoutMkLst>
        </pc:sldLayoutChg>
        <pc:sldLayoutChg chg="add del">
          <pc:chgData name="William Fink" userId="S::wdc3069@wmich.edu::4768a80b-06a1-4248-8dc3-bca742f4b359" providerId="AD" clId="Web-{7DDAB24F-4F1C-AFAD-1ACE-EC9A86867030}" dt="2024-02-20T01:14:20.121" v="3"/>
          <pc:sldLayoutMkLst>
            <pc:docMk/>
            <pc:sldMasterMk cId="618349027" sldId="2147483763"/>
            <pc:sldLayoutMk cId="303270745" sldId="2147483758"/>
          </pc:sldLayoutMkLst>
        </pc:sldLayoutChg>
        <pc:sldLayoutChg chg="add del">
          <pc:chgData name="William Fink" userId="S::wdc3069@wmich.edu::4768a80b-06a1-4248-8dc3-bca742f4b359" providerId="AD" clId="Web-{7DDAB24F-4F1C-AFAD-1ACE-EC9A86867030}" dt="2024-02-20T01:14:20.121" v="3"/>
          <pc:sldLayoutMkLst>
            <pc:docMk/>
            <pc:sldMasterMk cId="618349027" sldId="2147483763"/>
            <pc:sldLayoutMk cId="1559508783" sldId="2147483759"/>
          </pc:sldLayoutMkLst>
        </pc:sldLayoutChg>
        <pc:sldLayoutChg chg="add del">
          <pc:chgData name="William Fink" userId="S::wdc3069@wmich.edu::4768a80b-06a1-4248-8dc3-bca742f4b359" providerId="AD" clId="Web-{7DDAB24F-4F1C-AFAD-1ACE-EC9A86867030}" dt="2024-02-20T01:14:20.121" v="3"/>
          <pc:sldLayoutMkLst>
            <pc:docMk/>
            <pc:sldMasterMk cId="618349027" sldId="2147483763"/>
            <pc:sldLayoutMk cId="875757407" sldId="2147483760"/>
          </pc:sldLayoutMkLst>
        </pc:sldLayoutChg>
        <pc:sldLayoutChg chg="add del">
          <pc:chgData name="William Fink" userId="S::wdc3069@wmich.edu::4768a80b-06a1-4248-8dc3-bca742f4b359" providerId="AD" clId="Web-{7DDAB24F-4F1C-AFAD-1ACE-EC9A86867030}" dt="2024-02-20T01:14:20.121" v="3"/>
          <pc:sldLayoutMkLst>
            <pc:docMk/>
            <pc:sldMasterMk cId="618349027" sldId="2147483763"/>
            <pc:sldLayoutMk cId="1006103129" sldId="2147483761"/>
          </pc:sldLayoutMkLst>
        </pc:sldLayoutChg>
        <pc:sldLayoutChg chg="add del">
          <pc:chgData name="William Fink" userId="S::wdc3069@wmich.edu::4768a80b-06a1-4248-8dc3-bca742f4b359" providerId="AD" clId="Web-{7DDAB24F-4F1C-AFAD-1ACE-EC9A86867030}" dt="2024-02-20T01:14:20.121" v="3"/>
          <pc:sldLayoutMkLst>
            <pc:docMk/>
            <pc:sldMasterMk cId="618349027" sldId="2147483763"/>
            <pc:sldLayoutMk cId="1257652358" sldId="2147483762"/>
          </pc:sldLayoutMkLst>
        </pc:sldLayoutChg>
      </pc:sldMasterChg>
      <pc:sldMasterChg chg="add del addSldLayout delSldLayout">
        <pc:chgData name="William Fink" userId="S::wdc3069@wmich.edu::4768a80b-06a1-4248-8dc3-bca742f4b359" providerId="AD" clId="Web-{7DDAB24F-4F1C-AFAD-1ACE-EC9A86867030}" dt="2024-02-20T01:17:52.957" v="31"/>
        <pc:sldMasterMkLst>
          <pc:docMk/>
          <pc:sldMasterMk cId="632056254" sldId="2147483764"/>
        </pc:sldMasterMkLst>
        <pc:sldLayoutChg chg="add del">
          <pc:chgData name="William Fink" userId="S::wdc3069@wmich.edu::4768a80b-06a1-4248-8dc3-bca742f4b359" providerId="AD" clId="Web-{7DDAB24F-4F1C-AFAD-1ACE-EC9A86867030}" dt="2024-02-20T01:17:52.957" v="31"/>
          <pc:sldLayoutMkLst>
            <pc:docMk/>
            <pc:sldMasterMk cId="632056254" sldId="2147483764"/>
            <pc:sldLayoutMk cId="4191631202" sldId="2147483753"/>
          </pc:sldLayoutMkLst>
        </pc:sldLayoutChg>
        <pc:sldLayoutChg chg="add del">
          <pc:chgData name="William Fink" userId="S::wdc3069@wmich.edu::4768a80b-06a1-4248-8dc3-bca742f4b359" providerId="AD" clId="Web-{7DDAB24F-4F1C-AFAD-1ACE-EC9A86867030}" dt="2024-02-20T01:17:52.957" v="31"/>
          <pc:sldLayoutMkLst>
            <pc:docMk/>
            <pc:sldMasterMk cId="632056254" sldId="2147483764"/>
            <pc:sldLayoutMk cId="3577409688" sldId="2147483754"/>
          </pc:sldLayoutMkLst>
        </pc:sldLayoutChg>
        <pc:sldLayoutChg chg="add del">
          <pc:chgData name="William Fink" userId="S::wdc3069@wmich.edu::4768a80b-06a1-4248-8dc3-bca742f4b359" providerId="AD" clId="Web-{7DDAB24F-4F1C-AFAD-1ACE-EC9A86867030}" dt="2024-02-20T01:17:52.957" v="31"/>
          <pc:sldLayoutMkLst>
            <pc:docMk/>
            <pc:sldMasterMk cId="632056254" sldId="2147483764"/>
            <pc:sldLayoutMk cId="3672330249" sldId="2147483755"/>
          </pc:sldLayoutMkLst>
        </pc:sldLayoutChg>
        <pc:sldLayoutChg chg="add del">
          <pc:chgData name="William Fink" userId="S::wdc3069@wmich.edu::4768a80b-06a1-4248-8dc3-bca742f4b359" providerId="AD" clId="Web-{7DDAB24F-4F1C-AFAD-1ACE-EC9A86867030}" dt="2024-02-20T01:17:52.957" v="31"/>
          <pc:sldLayoutMkLst>
            <pc:docMk/>
            <pc:sldMasterMk cId="632056254" sldId="2147483764"/>
            <pc:sldLayoutMk cId="561066901" sldId="2147483756"/>
          </pc:sldLayoutMkLst>
        </pc:sldLayoutChg>
        <pc:sldLayoutChg chg="add del">
          <pc:chgData name="William Fink" userId="S::wdc3069@wmich.edu::4768a80b-06a1-4248-8dc3-bca742f4b359" providerId="AD" clId="Web-{7DDAB24F-4F1C-AFAD-1ACE-EC9A86867030}" dt="2024-02-20T01:17:52.957" v="31"/>
          <pc:sldLayoutMkLst>
            <pc:docMk/>
            <pc:sldMasterMk cId="632056254" sldId="2147483764"/>
            <pc:sldLayoutMk cId="1410748169" sldId="2147483757"/>
          </pc:sldLayoutMkLst>
        </pc:sldLayoutChg>
        <pc:sldLayoutChg chg="add del">
          <pc:chgData name="William Fink" userId="S::wdc3069@wmich.edu::4768a80b-06a1-4248-8dc3-bca742f4b359" providerId="AD" clId="Web-{7DDAB24F-4F1C-AFAD-1ACE-EC9A86867030}" dt="2024-02-20T01:17:52.957" v="31"/>
          <pc:sldLayoutMkLst>
            <pc:docMk/>
            <pc:sldMasterMk cId="632056254" sldId="2147483764"/>
            <pc:sldLayoutMk cId="2735149520" sldId="2147483758"/>
          </pc:sldLayoutMkLst>
        </pc:sldLayoutChg>
        <pc:sldLayoutChg chg="add del">
          <pc:chgData name="William Fink" userId="S::wdc3069@wmich.edu::4768a80b-06a1-4248-8dc3-bca742f4b359" providerId="AD" clId="Web-{7DDAB24F-4F1C-AFAD-1ACE-EC9A86867030}" dt="2024-02-20T01:17:52.957" v="31"/>
          <pc:sldLayoutMkLst>
            <pc:docMk/>
            <pc:sldMasterMk cId="632056254" sldId="2147483764"/>
            <pc:sldLayoutMk cId="4073658921" sldId="2147483759"/>
          </pc:sldLayoutMkLst>
        </pc:sldLayoutChg>
        <pc:sldLayoutChg chg="add del">
          <pc:chgData name="William Fink" userId="S::wdc3069@wmich.edu::4768a80b-06a1-4248-8dc3-bca742f4b359" providerId="AD" clId="Web-{7DDAB24F-4F1C-AFAD-1ACE-EC9A86867030}" dt="2024-02-20T01:17:52.957" v="31"/>
          <pc:sldLayoutMkLst>
            <pc:docMk/>
            <pc:sldMasterMk cId="632056254" sldId="2147483764"/>
            <pc:sldLayoutMk cId="2265398364" sldId="2147483760"/>
          </pc:sldLayoutMkLst>
        </pc:sldLayoutChg>
        <pc:sldLayoutChg chg="add del">
          <pc:chgData name="William Fink" userId="S::wdc3069@wmich.edu::4768a80b-06a1-4248-8dc3-bca742f4b359" providerId="AD" clId="Web-{7DDAB24F-4F1C-AFAD-1ACE-EC9A86867030}" dt="2024-02-20T01:17:52.957" v="31"/>
          <pc:sldLayoutMkLst>
            <pc:docMk/>
            <pc:sldMasterMk cId="632056254" sldId="2147483764"/>
            <pc:sldLayoutMk cId="2296799332" sldId="2147483761"/>
          </pc:sldLayoutMkLst>
        </pc:sldLayoutChg>
        <pc:sldLayoutChg chg="add del">
          <pc:chgData name="William Fink" userId="S::wdc3069@wmich.edu::4768a80b-06a1-4248-8dc3-bca742f4b359" providerId="AD" clId="Web-{7DDAB24F-4F1C-AFAD-1ACE-EC9A86867030}" dt="2024-02-20T01:17:52.957" v="31"/>
          <pc:sldLayoutMkLst>
            <pc:docMk/>
            <pc:sldMasterMk cId="632056254" sldId="2147483764"/>
            <pc:sldLayoutMk cId="624763932" sldId="2147483762"/>
          </pc:sldLayoutMkLst>
        </pc:sldLayoutChg>
        <pc:sldLayoutChg chg="add del">
          <pc:chgData name="William Fink" userId="S::wdc3069@wmich.edu::4768a80b-06a1-4248-8dc3-bca742f4b359" providerId="AD" clId="Web-{7DDAB24F-4F1C-AFAD-1ACE-EC9A86867030}" dt="2024-02-20T01:17:52.957" v="31"/>
          <pc:sldLayoutMkLst>
            <pc:docMk/>
            <pc:sldMasterMk cId="632056254" sldId="2147483764"/>
            <pc:sldLayoutMk cId="3542797765" sldId="2147483763"/>
          </pc:sldLayoutMkLst>
        </pc:sldLayoutChg>
      </pc:sldMasterChg>
      <pc:sldMasterChg chg="add del addSldLayout delSldLayout modSldLayout">
        <pc:chgData name="William Fink" userId="S::wdc3069@wmich.edu::4768a80b-06a1-4248-8dc3-bca742f4b359" providerId="AD" clId="Web-{7DDAB24F-4F1C-AFAD-1ACE-EC9A86867030}" dt="2024-02-20T01:22:48.625" v="82"/>
        <pc:sldMasterMkLst>
          <pc:docMk/>
          <pc:sldMasterMk cId="2587060272" sldId="2147483765"/>
        </pc:sldMasterMkLst>
        <pc:sldLayoutChg chg="add del mod replId">
          <pc:chgData name="William Fink" userId="S::wdc3069@wmich.edu::4768a80b-06a1-4248-8dc3-bca742f4b359" providerId="AD" clId="Web-{7DDAB24F-4F1C-AFAD-1ACE-EC9A86867030}" dt="2024-02-20T01:22:48.625" v="82"/>
          <pc:sldLayoutMkLst>
            <pc:docMk/>
            <pc:sldMasterMk cId="2587060272" sldId="2147483765"/>
            <pc:sldLayoutMk cId="1337262455" sldId="2147483766"/>
          </pc:sldLayoutMkLst>
        </pc:sldLayoutChg>
        <pc:sldLayoutChg chg="add del mod replId">
          <pc:chgData name="William Fink" userId="S::wdc3069@wmich.edu::4768a80b-06a1-4248-8dc3-bca742f4b359" providerId="AD" clId="Web-{7DDAB24F-4F1C-AFAD-1ACE-EC9A86867030}" dt="2024-02-20T01:22:48.625" v="82"/>
          <pc:sldLayoutMkLst>
            <pc:docMk/>
            <pc:sldMasterMk cId="2587060272" sldId="2147483765"/>
            <pc:sldLayoutMk cId="220183505" sldId="2147483767"/>
          </pc:sldLayoutMkLst>
        </pc:sldLayoutChg>
        <pc:sldLayoutChg chg="add del mod replId">
          <pc:chgData name="William Fink" userId="S::wdc3069@wmich.edu::4768a80b-06a1-4248-8dc3-bca742f4b359" providerId="AD" clId="Web-{7DDAB24F-4F1C-AFAD-1ACE-EC9A86867030}" dt="2024-02-20T01:22:48.625" v="82"/>
          <pc:sldLayoutMkLst>
            <pc:docMk/>
            <pc:sldMasterMk cId="2587060272" sldId="2147483765"/>
            <pc:sldLayoutMk cId="318912321" sldId="2147483768"/>
          </pc:sldLayoutMkLst>
        </pc:sldLayoutChg>
        <pc:sldLayoutChg chg="add del mod replId">
          <pc:chgData name="William Fink" userId="S::wdc3069@wmich.edu::4768a80b-06a1-4248-8dc3-bca742f4b359" providerId="AD" clId="Web-{7DDAB24F-4F1C-AFAD-1ACE-EC9A86867030}" dt="2024-02-20T01:22:48.625" v="82"/>
          <pc:sldLayoutMkLst>
            <pc:docMk/>
            <pc:sldMasterMk cId="2587060272" sldId="2147483765"/>
            <pc:sldLayoutMk cId="2417624811" sldId="2147483769"/>
          </pc:sldLayoutMkLst>
        </pc:sldLayoutChg>
        <pc:sldLayoutChg chg="add del mod replId">
          <pc:chgData name="William Fink" userId="S::wdc3069@wmich.edu::4768a80b-06a1-4248-8dc3-bca742f4b359" providerId="AD" clId="Web-{7DDAB24F-4F1C-AFAD-1ACE-EC9A86867030}" dt="2024-02-20T01:22:48.625" v="82"/>
          <pc:sldLayoutMkLst>
            <pc:docMk/>
            <pc:sldMasterMk cId="2587060272" sldId="2147483765"/>
            <pc:sldLayoutMk cId="3806004994" sldId="2147483770"/>
          </pc:sldLayoutMkLst>
        </pc:sldLayoutChg>
        <pc:sldLayoutChg chg="add del mod replId">
          <pc:chgData name="William Fink" userId="S::wdc3069@wmich.edu::4768a80b-06a1-4248-8dc3-bca742f4b359" providerId="AD" clId="Web-{7DDAB24F-4F1C-AFAD-1ACE-EC9A86867030}" dt="2024-02-20T01:22:48.625" v="82"/>
          <pc:sldLayoutMkLst>
            <pc:docMk/>
            <pc:sldMasterMk cId="2587060272" sldId="2147483765"/>
            <pc:sldLayoutMk cId="2310585527" sldId="2147483771"/>
          </pc:sldLayoutMkLst>
        </pc:sldLayoutChg>
        <pc:sldLayoutChg chg="add del mod replId">
          <pc:chgData name="William Fink" userId="S::wdc3069@wmich.edu::4768a80b-06a1-4248-8dc3-bca742f4b359" providerId="AD" clId="Web-{7DDAB24F-4F1C-AFAD-1ACE-EC9A86867030}" dt="2024-02-20T01:22:48.625" v="82"/>
          <pc:sldLayoutMkLst>
            <pc:docMk/>
            <pc:sldMasterMk cId="2587060272" sldId="2147483765"/>
            <pc:sldLayoutMk cId="918011971" sldId="2147483772"/>
          </pc:sldLayoutMkLst>
        </pc:sldLayoutChg>
        <pc:sldLayoutChg chg="add del mod replId">
          <pc:chgData name="William Fink" userId="S::wdc3069@wmich.edu::4768a80b-06a1-4248-8dc3-bca742f4b359" providerId="AD" clId="Web-{7DDAB24F-4F1C-AFAD-1ACE-EC9A86867030}" dt="2024-02-20T01:22:48.625" v="82"/>
          <pc:sldLayoutMkLst>
            <pc:docMk/>
            <pc:sldMasterMk cId="2587060272" sldId="2147483765"/>
            <pc:sldLayoutMk cId="3358538454" sldId="2147483773"/>
          </pc:sldLayoutMkLst>
        </pc:sldLayoutChg>
        <pc:sldLayoutChg chg="add del mod replId">
          <pc:chgData name="William Fink" userId="S::wdc3069@wmich.edu::4768a80b-06a1-4248-8dc3-bca742f4b359" providerId="AD" clId="Web-{7DDAB24F-4F1C-AFAD-1ACE-EC9A86867030}" dt="2024-02-20T01:22:48.625" v="82"/>
          <pc:sldLayoutMkLst>
            <pc:docMk/>
            <pc:sldMasterMk cId="2587060272" sldId="2147483765"/>
            <pc:sldLayoutMk cId="3696720333" sldId="2147483774"/>
          </pc:sldLayoutMkLst>
        </pc:sldLayoutChg>
        <pc:sldLayoutChg chg="add del mod replId">
          <pc:chgData name="William Fink" userId="S::wdc3069@wmich.edu::4768a80b-06a1-4248-8dc3-bca742f4b359" providerId="AD" clId="Web-{7DDAB24F-4F1C-AFAD-1ACE-EC9A86867030}" dt="2024-02-20T01:22:48.625" v="82"/>
          <pc:sldLayoutMkLst>
            <pc:docMk/>
            <pc:sldMasterMk cId="2587060272" sldId="2147483765"/>
            <pc:sldLayoutMk cId="39470919" sldId="2147483775"/>
          </pc:sldLayoutMkLst>
        </pc:sldLayoutChg>
        <pc:sldLayoutChg chg="add del mod replId">
          <pc:chgData name="William Fink" userId="S::wdc3069@wmich.edu::4768a80b-06a1-4248-8dc3-bca742f4b359" providerId="AD" clId="Web-{7DDAB24F-4F1C-AFAD-1ACE-EC9A86867030}" dt="2024-02-20T01:22:48.625" v="82"/>
          <pc:sldLayoutMkLst>
            <pc:docMk/>
            <pc:sldMasterMk cId="2587060272" sldId="2147483765"/>
            <pc:sldLayoutMk cId="681408373" sldId="2147483776"/>
          </pc:sldLayoutMkLst>
        </pc:sldLayoutChg>
        <pc:sldLayoutChg chg="add del mod replId">
          <pc:chgData name="William Fink" userId="S::wdc3069@wmich.edu::4768a80b-06a1-4248-8dc3-bca742f4b359" providerId="AD" clId="Web-{7DDAB24F-4F1C-AFAD-1ACE-EC9A86867030}" dt="2024-02-20T01:22:48.625" v="82"/>
          <pc:sldLayoutMkLst>
            <pc:docMk/>
            <pc:sldMasterMk cId="2587060272" sldId="2147483765"/>
            <pc:sldLayoutMk cId="3198783770" sldId="2147483777"/>
          </pc:sldLayoutMkLst>
        </pc:sldLayoutChg>
        <pc:sldLayoutChg chg="add del mod replId">
          <pc:chgData name="William Fink" userId="S::wdc3069@wmich.edu::4768a80b-06a1-4248-8dc3-bca742f4b359" providerId="AD" clId="Web-{7DDAB24F-4F1C-AFAD-1ACE-EC9A86867030}" dt="2024-02-20T01:22:48.625" v="82"/>
          <pc:sldLayoutMkLst>
            <pc:docMk/>
            <pc:sldMasterMk cId="2587060272" sldId="2147483765"/>
            <pc:sldLayoutMk cId="4240806243" sldId="2147483778"/>
          </pc:sldLayoutMkLst>
        </pc:sldLayoutChg>
        <pc:sldLayoutChg chg="add del mod replId">
          <pc:chgData name="William Fink" userId="S::wdc3069@wmich.edu::4768a80b-06a1-4248-8dc3-bca742f4b359" providerId="AD" clId="Web-{7DDAB24F-4F1C-AFAD-1ACE-EC9A86867030}" dt="2024-02-20T01:22:48.625" v="82"/>
          <pc:sldLayoutMkLst>
            <pc:docMk/>
            <pc:sldMasterMk cId="2587060272" sldId="2147483765"/>
            <pc:sldLayoutMk cId="1024226182" sldId="2147483779"/>
          </pc:sldLayoutMkLst>
        </pc:sldLayoutChg>
        <pc:sldLayoutChg chg="add del mod replId">
          <pc:chgData name="William Fink" userId="S::wdc3069@wmich.edu::4768a80b-06a1-4248-8dc3-bca742f4b359" providerId="AD" clId="Web-{7DDAB24F-4F1C-AFAD-1ACE-EC9A86867030}" dt="2024-02-20T01:22:48.625" v="82"/>
          <pc:sldLayoutMkLst>
            <pc:docMk/>
            <pc:sldMasterMk cId="2587060272" sldId="2147483765"/>
            <pc:sldLayoutMk cId="2688525642" sldId="2147483780"/>
          </pc:sldLayoutMkLst>
        </pc:sldLayoutChg>
        <pc:sldLayoutChg chg="add del mod replId">
          <pc:chgData name="William Fink" userId="S::wdc3069@wmich.edu::4768a80b-06a1-4248-8dc3-bca742f4b359" providerId="AD" clId="Web-{7DDAB24F-4F1C-AFAD-1ACE-EC9A86867030}" dt="2024-02-20T01:22:48.625" v="82"/>
          <pc:sldLayoutMkLst>
            <pc:docMk/>
            <pc:sldMasterMk cId="2587060272" sldId="2147483765"/>
            <pc:sldLayoutMk cId="3541277175" sldId="2147483781"/>
          </pc:sldLayoutMkLst>
        </pc:sldLayoutChg>
        <pc:sldLayoutChg chg="add del mod replId">
          <pc:chgData name="William Fink" userId="S::wdc3069@wmich.edu::4768a80b-06a1-4248-8dc3-bca742f4b359" providerId="AD" clId="Web-{7DDAB24F-4F1C-AFAD-1ACE-EC9A86867030}" dt="2024-02-20T01:22:48.625" v="82"/>
          <pc:sldLayoutMkLst>
            <pc:docMk/>
            <pc:sldMasterMk cId="2587060272" sldId="2147483765"/>
            <pc:sldLayoutMk cId="4031391347" sldId="2147483782"/>
          </pc:sldLayoutMkLst>
        </pc:sldLayoutChg>
      </pc:sldMasterChg>
      <pc:sldMasterChg chg="add addSldLayout modSldLayout">
        <pc:chgData name="William Fink" userId="S::wdc3069@wmich.edu::4768a80b-06a1-4248-8dc3-bca742f4b359" providerId="AD" clId="Web-{7DDAB24F-4F1C-AFAD-1ACE-EC9A86867030}" dt="2024-02-20T01:22:48.625" v="82"/>
        <pc:sldMasterMkLst>
          <pc:docMk/>
          <pc:sldMasterMk cId="18226319" sldId="2147483783"/>
        </pc:sldMasterMkLst>
        <pc:sldLayoutChg chg="add mod replId">
          <pc:chgData name="William Fink" userId="S::wdc3069@wmich.edu::4768a80b-06a1-4248-8dc3-bca742f4b359" providerId="AD" clId="Web-{7DDAB24F-4F1C-AFAD-1ACE-EC9A86867030}" dt="2024-02-20T01:22:48.625" v="82"/>
          <pc:sldLayoutMkLst>
            <pc:docMk/>
            <pc:sldMasterMk cId="18226319" sldId="2147483783"/>
            <pc:sldLayoutMk cId="86394166" sldId="2147483784"/>
          </pc:sldLayoutMkLst>
        </pc:sldLayoutChg>
        <pc:sldLayoutChg chg="add mod replId">
          <pc:chgData name="William Fink" userId="S::wdc3069@wmich.edu::4768a80b-06a1-4248-8dc3-bca742f4b359" providerId="AD" clId="Web-{7DDAB24F-4F1C-AFAD-1ACE-EC9A86867030}" dt="2024-02-20T01:22:48.625" v="82"/>
          <pc:sldLayoutMkLst>
            <pc:docMk/>
            <pc:sldMasterMk cId="18226319" sldId="2147483783"/>
            <pc:sldLayoutMk cId="2396743654" sldId="2147483785"/>
          </pc:sldLayoutMkLst>
        </pc:sldLayoutChg>
        <pc:sldLayoutChg chg="add mod replId">
          <pc:chgData name="William Fink" userId="S::wdc3069@wmich.edu::4768a80b-06a1-4248-8dc3-bca742f4b359" providerId="AD" clId="Web-{7DDAB24F-4F1C-AFAD-1ACE-EC9A86867030}" dt="2024-02-20T01:22:48.625" v="82"/>
          <pc:sldLayoutMkLst>
            <pc:docMk/>
            <pc:sldMasterMk cId="18226319" sldId="2147483783"/>
            <pc:sldLayoutMk cId="1488757488" sldId="2147483786"/>
          </pc:sldLayoutMkLst>
        </pc:sldLayoutChg>
        <pc:sldLayoutChg chg="add mod replId">
          <pc:chgData name="William Fink" userId="S::wdc3069@wmich.edu::4768a80b-06a1-4248-8dc3-bca742f4b359" providerId="AD" clId="Web-{7DDAB24F-4F1C-AFAD-1ACE-EC9A86867030}" dt="2024-02-20T01:22:48.625" v="82"/>
          <pc:sldLayoutMkLst>
            <pc:docMk/>
            <pc:sldMasterMk cId="18226319" sldId="2147483783"/>
            <pc:sldLayoutMk cId="554270358" sldId="2147483787"/>
          </pc:sldLayoutMkLst>
        </pc:sldLayoutChg>
        <pc:sldLayoutChg chg="add mod replId">
          <pc:chgData name="William Fink" userId="S::wdc3069@wmich.edu::4768a80b-06a1-4248-8dc3-bca742f4b359" providerId="AD" clId="Web-{7DDAB24F-4F1C-AFAD-1ACE-EC9A86867030}" dt="2024-02-20T01:22:48.625" v="82"/>
          <pc:sldLayoutMkLst>
            <pc:docMk/>
            <pc:sldMasterMk cId="18226319" sldId="2147483783"/>
            <pc:sldLayoutMk cId="820148253" sldId="2147483788"/>
          </pc:sldLayoutMkLst>
        </pc:sldLayoutChg>
        <pc:sldLayoutChg chg="add mod replId">
          <pc:chgData name="William Fink" userId="S::wdc3069@wmich.edu::4768a80b-06a1-4248-8dc3-bca742f4b359" providerId="AD" clId="Web-{7DDAB24F-4F1C-AFAD-1ACE-EC9A86867030}" dt="2024-02-20T01:22:48.625" v="82"/>
          <pc:sldLayoutMkLst>
            <pc:docMk/>
            <pc:sldMasterMk cId="18226319" sldId="2147483783"/>
            <pc:sldLayoutMk cId="2991685849" sldId="2147483789"/>
          </pc:sldLayoutMkLst>
        </pc:sldLayoutChg>
        <pc:sldLayoutChg chg="add mod replId">
          <pc:chgData name="William Fink" userId="S::wdc3069@wmich.edu::4768a80b-06a1-4248-8dc3-bca742f4b359" providerId="AD" clId="Web-{7DDAB24F-4F1C-AFAD-1ACE-EC9A86867030}" dt="2024-02-20T01:22:48.625" v="82"/>
          <pc:sldLayoutMkLst>
            <pc:docMk/>
            <pc:sldMasterMk cId="18226319" sldId="2147483783"/>
            <pc:sldLayoutMk cId="2506731075" sldId="2147483790"/>
          </pc:sldLayoutMkLst>
        </pc:sldLayoutChg>
        <pc:sldLayoutChg chg="add mod replId">
          <pc:chgData name="William Fink" userId="S::wdc3069@wmich.edu::4768a80b-06a1-4248-8dc3-bca742f4b359" providerId="AD" clId="Web-{7DDAB24F-4F1C-AFAD-1ACE-EC9A86867030}" dt="2024-02-20T01:22:48.625" v="82"/>
          <pc:sldLayoutMkLst>
            <pc:docMk/>
            <pc:sldMasterMk cId="18226319" sldId="2147483783"/>
            <pc:sldLayoutMk cId="2740136528" sldId="2147483791"/>
          </pc:sldLayoutMkLst>
        </pc:sldLayoutChg>
        <pc:sldLayoutChg chg="add mod replId">
          <pc:chgData name="William Fink" userId="S::wdc3069@wmich.edu::4768a80b-06a1-4248-8dc3-bca742f4b359" providerId="AD" clId="Web-{7DDAB24F-4F1C-AFAD-1ACE-EC9A86867030}" dt="2024-02-20T01:22:48.625" v="82"/>
          <pc:sldLayoutMkLst>
            <pc:docMk/>
            <pc:sldMasterMk cId="18226319" sldId="2147483783"/>
            <pc:sldLayoutMk cId="2720911162" sldId="2147483792"/>
          </pc:sldLayoutMkLst>
        </pc:sldLayoutChg>
        <pc:sldLayoutChg chg="add mod replId">
          <pc:chgData name="William Fink" userId="S::wdc3069@wmich.edu::4768a80b-06a1-4248-8dc3-bca742f4b359" providerId="AD" clId="Web-{7DDAB24F-4F1C-AFAD-1ACE-EC9A86867030}" dt="2024-02-20T01:22:48.625" v="82"/>
          <pc:sldLayoutMkLst>
            <pc:docMk/>
            <pc:sldMasterMk cId="18226319" sldId="2147483783"/>
            <pc:sldLayoutMk cId="2985351584" sldId="2147483793"/>
          </pc:sldLayoutMkLst>
        </pc:sldLayoutChg>
        <pc:sldLayoutChg chg="add mod replId">
          <pc:chgData name="William Fink" userId="S::wdc3069@wmich.edu::4768a80b-06a1-4248-8dc3-bca742f4b359" providerId="AD" clId="Web-{7DDAB24F-4F1C-AFAD-1ACE-EC9A86867030}" dt="2024-02-20T01:22:48.625" v="82"/>
          <pc:sldLayoutMkLst>
            <pc:docMk/>
            <pc:sldMasterMk cId="18226319" sldId="2147483783"/>
            <pc:sldLayoutMk cId="1074039375" sldId="2147483794"/>
          </pc:sldLayoutMkLst>
        </pc:sldLayoutChg>
        <pc:sldLayoutChg chg="add mod replId">
          <pc:chgData name="William Fink" userId="S::wdc3069@wmich.edu::4768a80b-06a1-4248-8dc3-bca742f4b359" providerId="AD" clId="Web-{7DDAB24F-4F1C-AFAD-1ACE-EC9A86867030}" dt="2024-02-20T01:22:48.625" v="82"/>
          <pc:sldLayoutMkLst>
            <pc:docMk/>
            <pc:sldMasterMk cId="18226319" sldId="2147483783"/>
            <pc:sldLayoutMk cId="2163158107" sldId="2147483795"/>
          </pc:sldLayoutMkLst>
        </pc:sldLayoutChg>
        <pc:sldLayoutChg chg="add mod replId">
          <pc:chgData name="William Fink" userId="S::wdc3069@wmich.edu::4768a80b-06a1-4248-8dc3-bca742f4b359" providerId="AD" clId="Web-{7DDAB24F-4F1C-AFAD-1ACE-EC9A86867030}" dt="2024-02-20T01:22:48.625" v="82"/>
          <pc:sldLayoutMkLst>
            <pc:docMk/>
            <pc:sldMasterMk cId="18226319" sldId="2147483783"/>
            <pc:sldLayoutMk cId="3913305957" sldId="2147483796"/>
          </pc:sldLayoutMkLst>
        </pc:sldLayoutChg>
        <pc:sldLayoutChg chg="add mod replId">
          <pc:chgData name="William Fink" userId="S::wdc3069@wmich.edu::4768a80b-06a1-4248-8dc3-bca742f4b359" providerId="AD" clId="Web-{7DDAB24F-4F1C-AFAD-1ACE-EC9A86867030}" dt="2024-02-20T01:22:48.625" v="82"/>
          <pc:sldLayoutMkLst>
            <pc:docMk/>
            <pc:sldMasterMk cId="18226319" sldId="2147483783"/>
            <pc:sldLayoutMk cId="3046995877" sldId="2147483797"/>
          </pc:sldLayoutMkLst>
        </pc:sldLayoutChg>
        <pc:sldLayoutChg chg="add mod replId">
          <pc:chgData name="William Fink" userId="S::wdc3069@wmich.edu::4768a80b-06a1-4248-8dc3-bca742f4b359" providerId="AD" clId="Web-{7DDAB24F-4F1C-AFAD-1ACE-EC9A86867030}" dt="2024-02-20T01:22:48.625" v="82"/>
          <pc:sldLayoutMkLst>
            <pc:docMk/>
            <pc:sldMasterMk cId="18226319" sldId="2147483783"/>
            <pc:sldLayoutMk cId="2239292067" sldId="2147483798"/>
          </pc:sldLayoutMkLst>
        </pc:sldLayoutChg>
        <pc:sldLayoutChg chg="add mod replId">
          <pc:chgData name="William Fink" userId="S::wdc3069@wmich.edu::4768a80b-06a1-4248-8dc3-bca742f4b359" providerId="AD" clId="Web-{7DDAB24F-4F1C-AFAD-1ACE-EC9A86867030}" dt="2024-02-20T01:22:48.625" v="82"/>
          <pc:sldLayoutMkLst>
            <pc:docMk/>
            <pc:sldMasterMk cId="18226319" sldId="2147483783"/>
            <pc:sldLayoutMk cId="2092109392" sldId="2147483799"/>
          </pc:sldLayoutMkLst>
        </pc:sldLayoutChg>
        <pc:sldLayoutChg chg="add mod replId">
          <pc:chgData name="William Fink" userId="S::wdc3069@wmich.edu::4768a80b-06a1-4248-8dc3-bca742f4b359" providerId="AD" clId="Web-{7DDAB24F-4F1C-AFAD-1ACE-EC9A86867030}" dt="2024-02-20T01:22:48.625" v="82"/>
          <pc:sldLayoutMkLst>
            <pc:docMk/>
            <pc:sldMasterMk cId="18226319" sldId="2147483783"/>
            <pc:sldLayoutMk cId="347307998" sldId="2147483800"/>
          </pc:sldLayoutMkLst>
        </pc:sldLayoutChg>
      </pc:sldMasterChg>
    </pc:docChg>
  </pc:docChgLst>
  <pc:docChgLst>
    <pc:chgData name="William Fink" userId="S::wdc3069@wmich.edu::4768a80b-06a1-4248-8dc3-bca742f4b359" providerId="AD" clId="Web-{A180A217-506E-269A-7516-6DD5D09C884D}"/>
    <pc:docChg chg="modSld addMainMaster delMainMaster">
      <pc:chgData name="William Fink" userId="S::wdc3069@wmich.edu::4768a80b-06a1-4248-8dc3-bca742f4b359" providerId="AD" clId="Web-{A180A217-506E-269A-7516-6DD5D09C884D}" dt="2024-04-12T15:15:29.038" v="12" actId="14100"/>
      <pc:docMkLst>
        <pc:docMk/>
      </pc:docMkLst>
      <pc:sldChg chg="modSp mod modClrScheme chgLayout">
        <pc:chgData name="William Fink" userId="S::wdc3069@wmich.edu::4768a80b-06a1-4248-8dc3-bca742f4b359" providerId="AD" clId="Web-{A180A217-506E-269A-7516-6DD5D09C884D}" dt="2024-04-12T15:15:29.038" v="12" actId="14100"/>
        <pc:sldMkLst>
          <pc:docMk/>
          <pc:sldMk cId="109857222" sldId="256"/>
        </pc:sldMkLst>
        <pc:spChg chg="mod ord">
          <ac:chgData name="William Fink" userId="S::wdc3069@wmich.edu::4768a80b-06a1-4248-8dc3-bca742f4b359" providerId="AD" clId="Web-{A180A217-506E-269A-7516-6DD5D09C884D}" dt="2024-04-12T15:15:29.038" v="12" actId="14100"/>
          <ac:spMkLst>
            <pc:docMk/>
            <pc:sldMk cId="109857222" sldId="256"/>
            <ac:spMk id="2" creationId="{00000000-0000-0000-0000-000000000000}"/>
          </ac:spMkLst>
        </pc:spChg>
      </pc:sldChg>
      <pc:sldChg chg="modSp mod modClrScheme chgLayout">
        <pc:chgData name="William Fink" userId="S::wdc3069@wmich.edu::4768a80b-06a1-4248-8dc3-bca742f4b359" providerId="AD" clId="Web-{A180A217-506E-269A-7516-6DD5D09C884D}" dt="2024-04-12T15:13:46.130" v="0"/>
        <pc:sldMkLst>
          <pc:docMk/>
          <pc:sldMk cId="1253515773" sldId="257"/>
        </pc:sldMkLst>
        <pc:spChg chg="mod ord">
          <ac:chgData name="William Fink" userId="S::wdc3069@wmich.edu::4768a80b-06a1-4248-8dc3-bca742f4b359" providerId="AD" clId="Web-{A180A217-506E-269A-7516-6DD5D09C884D}" dt="2024-04-12T15:13:46.130" v="0"/>
          <ac:spMkLst>
            <pc:docMk/>
            <pc:sldMk cId="1253515773" sldId="257"/>
            <ac:spMk id="2" creationId="{564D3611-DB47-8297-2322-56499F5F6447}"/>
          </ac:spMkLst>
        </pc:spChg>
        <pc:spChg chg="mod ord">
          <ac:chgData name="William Fink" userId="S::wdc3069@wmich.edu::4768a80b-06a1-4248-8dc3-bca742f4b359" providerId="AD" clId="Web-{A180A217-506E-269A-7516-6DD5D09C884D}" dt="2024-04-12T15:13:46.130" v="0"/>
          <ac:spMkLst>
            <pc:docMk/>
            <pc:sldMk cId="1253515773" sldId="257"/>
            <ac:spMk id="3" creationId="{75F3C9B1-51D5-DA8B-567D-F084D2B25F89}"/>
          </ac:spMkLst>
        </pc:spChg>
      </pc:sldChg>
      <pc:sldChg chg="modSp mod modClrScheme chgLayout">
        <pc:chgData name="William Fink" userId="S::wdc3069@wmich.edu::4768a80b-06a1-4248-8dc3-bca742f4b359" providerId="AD" clId="Web-{A180A217-506E-269A-7516-6DD5D09C884D}" dt="2024-04-12T15:13:46.130" v="0"/>
        <pc:sldMkLst>
          <pc:docMk/>
          <pc:sldMk cId="408184888" sldId="258"/>
        </pc:sldMkLst>
        <pc:spChg chg="mod ord">
          <ac:chgData name="William Fink" userId="S::wdc3069@wmich.edu::4768a80b-06a1-4248-8dc3-bca742f4b359" providerId="AD" clId="Web-{A180A217-506E-269A-7516-6DD5D09C884D}" dt="2024-04-12T15:13:46.130" v="0"/>
          <ac:spMkLst>
            <pc:docMk/>
            <pc:sldMk cId="408184888" sldId="258"/>
            <ac:spMk id="2" creationId="{63EA8E18-8FE8-1327-CA14-B571A27540C1}"/>
          </ac:spMkLst>
        </pc:spChg>
        <pc:spChg chg="mod ord">
          <ac:chgData name="William Fink" userId="S::wdc3069@wmich.edu::4768a80b-06a1-4248-8dc3-bca742f4b359" providerId="AD" clId="Web-{A180A217-506E-269A-7516-6DD5D09C884D}" dt="2024-04-12T15:13:46.130" v="0"/>
          <ac:spMkLst>
            <pc:docMk/>
            <pc:sldMk cId="408184888" sldId="258"/>
            <ac:spMk id="3" creationId="{401E9D6B-0856-B9C9-BD42-2AA2376C6C02}"/>
          </ac:spMkLst>
        </pc:spChg>
      </pc:sldChg>
      <pc:sldChg chg="modSp mod modClrScheme chgLayout">
        <pc:chgData name="William Fink" userId="S::wdc3069@wmich.edu::4768a80b-06a1-4248-8dc3-bca742f4b359" providerId="AD" clId="Web-{A180A217-506E-269A-7516-6DD5D09C884D}" dt="2024-04-12T15:13:46.130" v="0"/>
        <pc:sldMkLst>
          <pc:docMk/>
          <pc:sldMk cId="3389636555" sldId="259"/>
        </pc:sldMkLst>
        <pc:spChg chg="mod ord">
          <ac:chgData name="William Fink" userId="S::wdc3069@wmich.edu::4768a80b-06a1-4248-8dc3-bca742f4b359" providerId="AD" clId="Web-{A180A217-506E-269A-7516-6DD5D09C884D}" dt="2024-04-12T15:13:46.130" v="0"/>
          <ac:spMkLst>
            <pc:docMk/>
            <pc:sldMk cId="3389636555" sldId="259"/>
            <ac:spMk id="2" creationId="{16BC8C98-AA54-9C01-8F90-47732054648B}"/>
          </ac:spMkLst>
        </pc:spChg>
        <pc:spChg chg="mod ord">
          <ac:chgData name="William Fink" userId="S::wdc3069@wmich.edu::4768a80b-06a1-4248-8dc3-bca742f4b359" providerId="AD" clId="Web-{A180A217-506E-269A-7516-6DD5D09C884D}" dt="2024-04-12T15:13:46.130" v="0"/>
          <ac:spMkLst>
            <pc:docMk/>
            <pc:sldMk cId="3389636555" sldId="259"/>
            <ac:spMk id="3" creationId="{0F898F66-3A73-8EF3-97DA-C0E6CAA52AFB}"/>
          </ac:spMkLst>
        </pc:spChg>
      </pc:sldChg>
      <pc:sldChg chg="modSp mod modClrScheme chgLayout">
        <pc:chgData name="William Fink" userId="S::wdc3069@wmich.edu::4768a80b-06a1-4248-8dc3-bca742f4b359" providerId="AD" clId="Web-{A180A217-506E-269A-7516-6DD5D09C884D}" dt="2024-04-12T15:13:46.130" v="0"/>
        <pc:sldMkLst>
          <pc:docMk/>
          <pc:sldMk cId="2017940838" sldId="260"/>
        </pc:sldMkLst>
        <pc:spChg chg="mod ord">
          <ac:chgData name="William Fink" userId="S::wdc3069@wmich.edu::4768a80b-06a1-4248-8dc3-bca742f4b359" providerId="AD" clId="Web-{A180A217-506E-269A-7516-6DD5D09C884D}" dt="2024-04-12T15:13:46.130" v="0"/>
          <ac:spMkLst>
            <pc:docMk/>
            <pc:sldMk cId="2017940838" sldId="260"/>
            <ac:spMk id="2" creationId="{F99B3E1A-34AA-A31E-2471-814B400FDCA8}"/>
          </ac:spMkLst>
        </pc:spChg>
        <pc:spChg chg="mod ord">
          <ac:chgData name="William Fink" userId="S::wdc3069@wmich.edu::4768a80b-06a1-4248-8dc3-bca742f4b359" providerId="AD" clId="Web-{A180A217-506E-269A-7516-6DD5D09C884D}" dt="2024-04-12T15:13:46.130" v="0"/>
          <ac:spMkLst>
            <pc:docMk/>
            <pc:sldMk cId="2017940838" sldId="260"/>
            <ac:spMk id="3" creationId="{275F0C37-B0A7-1F5F-1B25-17949D90C723}"/>
          </ac:spMkLst>
        </pc:spChg>
      </pc:sldChg>
      <pc:sldChg chg="modSp mod modClrScheme chgLayout">
        <pc:chgData name="William Fink" userId="S::wdc3069@wmich.edu::4768a80b-06a1-4248-8dc3-bca742f4b359" providerId="AD" clId="Web-{A180A217-506E-269A-7516-6DD5D09C884D}" dt="2024-04-12T15:13:46.130" v="0"/>
        <pc:sldMkLst>
          <pc:docMk/>
          <pc:sldMk cId="3840338103" sldId="261"/>
        </pc:sldMkLst>
        <pc:spChg chg="mod ord">
          <ac:chgData name="William Fink" userId="S::wdc3069@wmich.edu::4768a80b-06a1-4248-8dc3-bca742f4b359" providerId="AD" clId="Web-{A180A217-506E-269A-7516-6DD5D09C884D}" dt="2024-04-12T15:13:46.130" v="0"/>
          <ac:spMkLst>
            <pc:docMk/>
            <pc:sldMk cId="3840338103" sldId="261"/>
            <ac:spMk id="2" creationId="{A9CA4248-3162-24D1-3624-E38BBB89A254}"/>
          </ac:spMkLst>
        </pc:spChg>
        <pc:spChg chg="mod ord">
          <ac:chgData name="William Fink" userId="S::wdc3069@wmich.edu::4768a80b-06a1-4248-8dc3-bca742f4b359" providerId="AD" clId="Web-{A180A217-506E-269A-7516-6DD5D09C884D}" dt="2024-04-12T15:13:46.130" v="0"/>
          <ac:spMkLst>
            <pc:docMk/>
            <pc:sldMk cId="3840338103" sldId="261"/>
            <ac:spMk id="3" creationId="{95632C3F-BB44-C907-F8D5-BEC6A5A1C303}"/>
          </ac:spMkLst>
        </pc:spChg>
      </pc:sldChg>
      <pc:sldChg chg="modSp mod modClrScheme chgLayout">
        <pc:chgData name="William Fink" userId="S::wdc3069@wmich.edu::4768a80b-06a1-4248-8dc3-bca742f4b359" providerId="AD" clId="Web-{A180A217-506E-269A-7516-6DD5D09C884D}" dt="2024-04-12T15:13:46.130" v="0"/>
        <pc:sldMkLst>
          <pc:docMk/>
          <pc:sldMk cId="3970644599" sldId="263"/>
        </pc:sldMkLst>
        <pc:spChg chg="mod ord">
          <ac:chgData name="William Fink" userId="S::wdc3069@wmich.edu::4768a80b-06a1-4248-8dc3-bca742f4b359" providerId="AD" clId="Web-{A180A217-506E-269A-7516-6DD5D09C884D}" dt="2024-04-12T15:13:46.130" v="0"/>
          <ac:spMkLst>
            <pc:docMk/>
            <pc:sldMk cId="3970644599" sldId="263"/>
            <ac:spMk id="2" creationId="{BE08F51D-15EE-CACC-7103-117149BF0AF2}"/>
          </ac:spMkLst>
        </pc:spChg>
      </pc:sldChg>
      <pc:sldChg chg="mod modClrScheme chgLayout">
        <pc:chgData name="William Fink" userId="S::wdc3069@wmich.edu::4768a80b-06a1-4248-8dc3-bca742f4b359" providerId="AD" clId="Web-{A180A217-506E-269A-7516-6DD5D09C884D}" dt="2024-04-12T15:13:46.130" v="0"/>
        <pc:sldMkLst>
          <pc:docMk/>
          <pc:sldMk cId="3628995708" sldId="274"/>
        </pc:sldMkLst>
      </pc:sldChg>
      <pc:sldChg chg="mod modClrScheme chgLayout">
        <pc:chgData name="William Fink" userId="S::wdc3069@wmich.edu::4768a80b-06a1-4248-8dc3-bca742f4b359" providerId="AD" clId="Web-{A180A217-506E-269A-7516-6DD5D09C884D}" dt="2024-04-12T15:13:46.130" v="0"/>
        <pc:sldMkLst>
          <pc:docMk/>
          <pc:sldMk cId="485810613" sldId="275"/>
        </pc:sldMkLst>
      </pc:sldChg>
      <pc:sldChg chg="modSp mod modClrScheme chgLayout">
        <pc:chgData name="William Fink" userId="S::wdc3069@wmich.edu::4768a80b-06a1-4248-8dc3-bca742f4b359" providerId="AD" clId="Web-{A180A217-506E-269A-7516-6DD5D09C884D}" dt="2024-04-12T15:13:46.130" v="0"/>
        <pc:sldMkLst>
          <pc:docMk/>
          <pc:sldMk cId="2130048577" sldId="276"/>
        </pc:sldMkLst>
        <pc:spChg chg="mod ord">
          <ac:chgData name="William Fink" userId="S::wdc3069@wmich.edu::4768a80b-06a1-4248-8dc3-bca742f4b359" providerId="AD" clId="Web-{A180A217-506E-269A-7516-6DD5D09C884D}" dt="2024-04-12T15:13:46.130" v="0"/>
          <ac:spMkLst>
            <pc:docMk/>
            <pc:sldMk cId="2130048577" sldId="276"/>
            <ac:spMk id="2" creationId="{BE08F51D-15EE-CACC-7103-117149BF0AF2}"/>
          </ac:spMkLst>
        </pc:spChg>
      </pc:sldChg>
      <pc:sldChg chg="modSp mod modClrScheme chgLayout">
        <pc:chgData name="William Fink" userId="S::wdc3069@wmich.edu::4768a80b-06a1-4248-8dc3-bca742f4b359" providerId="AD" clId="Web-{A180A217-506E-269A-7516-6DD5D09C884D}" dt="2024-04-12T15:13:46.130" v="0"/>
        <pc:sldMkLst>
          <pc:docMk/>
          <pc:sldMk cId="1487000393" sldId="277"/>
        </pc:sldMkLst>
        <pc:spChg chg="mod ord">
          <ac:chgData name="William Fink" userId="S::wdc3069@wmich.edu::4768a80b-06a1-4248-8dc3-bca742f4b359" providerId="AD" clId="Web-{A180A217-506E-269A-7516-6DD5D09C884D}" dt="2024-04-12T15:13:46.130" v="0"/>
          <ac:spMkLst>
            <pc:docMk/>
            <pc:sldMk cId="1487000393" sldId="277"/>
            <ac:spMk id="2" creationId="{D82DC445-115B-092D-E4A9-001A20874722}"/>
          </ac:spMkLst>
        </pc:spChg>
        <pc:spChg chg="mod ord">
          <ac:chgData name="William Fink" userId="S::wdc3069@wmich.edu::4768a80b-06a1-4248-8dc3-bca742f4b359" providerId="AD" clId="Web-{A180A217-506E-269A-7516-6DD5D09C884D}" dt="2024-04-12T15:13:46.130" v="0"/>
          <ac:spMkLst>
            <pc:docMk/>
            <pc:sldMk cId="1487000393" sldId="277"/>
            <ac:spMk id="3" creationId="{AE7488CA-A790-3D5B-BADE-73688D8FF4E4}"/>
          </ac:spMkLst>
        </pc:spChg>
      </pc:sldChg>
      <pc:sldMasterChg chg="del delSldLayout">
        <pc:chgData name="William Fink" userId="S::wdc3069@wmich.edu::4768a80b-06a1-4248-8dc3-bca742f4b359" providerId="AD" clId="Web-{A180A217-506E-269A-7516-6DD5D09C884D}" dt="2024-04-12T15:13:46.130" v="0"/>
        <pc:sldMasterMkLst>
          <pc:docMk/>
          <pc:sldMasterMk cId="18226319" sldId="2147483783"/>
        </pc:sldMasterMkLst>
        <pc:sldLayoutChg chg="del">
          <pc:chgData name="William Fink" userId="S::wdc3069@wmich.edu::4768a80b-06a1-4248-8dc3-bca742f4b359" providerId="AD" clId="Web-{A180A217-506E-269A-7516-6DD5D09C884D}" dt="2024-04-12T15:13:46.130" v="0"/>
          <pc:sldLayoutMkLst>
            <pc:docMk/>
            <pc:sldMasterMk cId="18226319" sldId="2147483783"/>
            <pc:sldLayoutMk cId="86394166" sldId="2147483784"/>
          </pc:sldLayoutMkLst>
        </pc:sldLayoutChg>
        <pc:sldLayoutChg chg="del">
          <pc:chgData name="William Fink" userId="S::wdc3069@wmich.edu::4768a80b-06a1-4248-8dc3-bca742f4b359" providerId="AD" clId="Web-{A180A217-506E-269A-7516-6DD5D09C884D}" dt="2024-04-12T15:13:46.130" v="0"/>
          <pc:sldLayoutMkLst>
            <pc:docMk/>
            <pc:sldMasterMk cId="18226319" sldId="2147483783"/>
            <pc:sldLayoutMk cId="2396743654" sldId="2147483785"/>
          </pc:sldLayoutMkLst>
        </pc:sldLayoutChg>
        <pc:sldLayoutChg chg="del">
          <pc:chgData name="William Fink" userId="S::wdc3069@wmich.edu::4768a80b-06a1-4248-8dc3-bca742f4b359" providerId="AD" clId="Web-{A180A217-506E-269A-7516-6DD5D09C884D}" dt="2024-04-12T15:13:46.130" v="0"/>
          <pc:sldLayoutMkLst>
            <pc:docMk/>
            <pc:sldMasterMk cId="18226319" sldId="2147483783"/>
            <pc:sldLayoutMk cId="1488757488" sldId="2147483786"/>
          </pc:sldLayoutMkLst>
        </pc:sldLayoutChg>
        <pc:sldLayoutChg chg="del">
          <pc:chgData name="William Fink" userId="S::wdc3069@wmich.edu::4768a80b-06a1-4248-8dc3-bca742f4b359" providerId="AD" clId="Web-{A180A217-506E-269A-7516-6DD5D09C884D}" dt="2024-04-12T15:13:46.130" v="0"/>
          <pc:sldLayoutMkLst>
            <pc:docMk/>
            <pc:sldMasterMk cId="18226319" sldId="2147483783"/>
            <pc:sldLayoutMk cId="554270358" sldId="2147483787"/>
          </pc:sldLayoutMkLst>
        </pc:sldLayoutChg>
        <pc:sldLayoutChg chg="del">
          <pc:chgData name="William Fink" userId="S::wdc3069@wmich.edu::4768a80b-06a1-4248-8dc3-bca742f4b359" providerId="AD" clId="Web-{A180A217-506E-269A-7516-6DD5D09C884D}" dt="2024-04-12T15:13:46.130" v="0"/>
          <pc:sldLayoutMkLst>
            <pc:docMk/>
            <pc:sldMasterMk cId="18226319" sldId="2147483783"/>
            <pc:sldLayoutMk cId="820148253" sldId="2147483788"/>
          </pc:sldLayoutMkLst>
        </pc:sldLayoutChg>
        <pc:sldLayoutChg chg="del">
          <pc:chgData name="William Fink" userId="S::wdc3069@wmich.edu::4768a80b-06a1-4248-8dc3-bca742f4b359" providerId="AD" clId="Web-{A180A217-506E-269A-7516-6DD5D09C884D}" dt="2024-04-12T15:13:46.130" v="0"/>
          <pc:sldLayoutMkLst>
            <pc:docMk/>
            <pc:sldMasterMk cId="18226319" sldId="2147483783"/>
            <pc:sldLayoutMk cId="2991685849" sldId="2147483789"/>
          </pc:sldLayoutMkLst>
        </pc:sldLayoutChg>
        <pc:sldLayoutChg chg="del">
          <pc:chgData name="William Fink" userId="S::wdc3069@wmich.edu::4768a80b-06a1-4248-8dc3-bca742f4b359" providerId="AD" clId="Web-{A180A217-506E-269A-7516-6DD5D09C884D}" dt="2024-04-12T15:13:46.130" v="0"/>
          <pc:sldLayoutMkLst>
            <pc:docMk/>
            <pc:sldMasterMk cId="18226319" sldId="2147483783"/>
            <pc:sldLayoutMk cId="2506731075" sldId="2147483790"/>
          </pc:sldLayoutMkLst>
        </pc:sldLayoutChg>
        <pc:sldLayoutChg chg="del">
          <pc:chgData name="William Fink" userId="S::wdc3069@wmich.edu::4768a80b-06a1-4248-8dc3-bca742f4b359" providerId="AD" clId="Web-{A180A217-506E-269A-7516-6DD5D09C884D}" dt="2024-04-12T15:13:46.130" v="0"/>
          <pc:sldLayoutMkLst>
            <pc:docMk/>
            <pc:sldMasterMk cId="18226319" sldId="2147483783"/>
            <pc:sldLayoutMk cId="2740136528" sldId="2147483791"/>
          </pc:sldLayoutMkLst>
        </pc:sldLayoutChg>
        <pc:sldLayoutChg chg="del">
          <pc:chgData name="William Fink" userId="S::wdc3069@wmich.edu::4768a80b-06a1-4248-8dc3-bca742f4b359" providerId="AD" clId="Web-{A180A217-506E-269A-7516-6DD5D09C884D}" dt="2024-04-12T15:13:46.130" v="0"/>
          <pc:sldLayoutMkLst>
            <pc:docMk/>
            <pc:sldMasterMk cId="18226319" sldId="2147483783"/>
            <pc:sldLayoutMk cId="2720911162" sldId="2147483792"/>
          </pc:sldLayoutMkLst>
        </pc:sldLayoutChg>
        <pc:sldLayoutChg chg="del">
          <pc:chgData name="William Fink" userId="S::wdc3069@wmich.edu::4768a80b-06a1-4248-8dc3-bca742f4b359" providerId="AD" clId="Web-{A180A217-506E-269A-7516-6DD5D09C884D}" dt="2024-04-12T15:13:46.130" v="0"/>
          <pc:sldLayoutMkLst>
            <pc:docMk/>
            <pc:sldMasterMk cId="18226319" sldId="2147483783"/>
            <pc:sldLayoutMk cId="2985351584" sldId="2147483793"/>
          </pc:sldLayoutMkLst>
        </pc:sldLayoutChg>
        <pc:sldLayoutChg chg="del">
          <pc:chgData name="William Fink" userId="S::wdc3069@wmich.edu::4768a80b-06a1-4248-8dc3-bca742f4b359" providerId="AD" clId="Web-{A180A217-506E-269A-7516-6DD5D09C884D}" dt="2024-04-12T15:13:46.130" v="0"/>
          <pc:sldLayoutMkLst>
            <pc:docMk/>
            <pc:sldMasterMk cId="18226319" sldId="2147483783"/>
            <pc:sldLayoutMk cId="1074039375" sldId="2147483794"/>
          </pc:sldLayoutMkLst>
        </pc:sldLayoutChg>
        <pc:sldLayoutChg chg="del">
          <pc:chgData name="William Fink" userId="S::wdc3069@wmich.edu::4768a80b-06a1-4248-8dc3-bca742f4b359" providerId="AD" clId="Web-{A180A217-506E-269A-7516-6DD5D09C884D}" dt="2024-04-12T15:13:46.130" v="0"/>
          <pc:sldLayoutMkLst>
            <pc:docMk/>
            <pc:sldMasterMk cId="18226319" sldId="2147483783"/>
            <pc:sldLayoutMk cId="2163158107" sldId="2147483795"/>
          </pc:sldLayoutMkLst>
        </pc:sldLayoutChg>
        <pc:sldLayoutChg chg="del">
          <pc:chgData name="William Fink" userId="S::wdc3069@wmich.edu::4768a80b-06a1-4248-8dc3-bca742f4b359" providerId="AD" clId="Web-{A180A217-506E-269A-7516-6DD5D09C884D}" dt="2024-04-12T15:13:46.130" v="0"/>
          <pc:sldLayoutMkLst>
            <pc:docMk/>
            <pc:sldMasterMk cId="18226319" sldId="2147483783"/>
            <pc:sldLayoutMk cId="3913305957" sldId="2147483796"/>
          </pc:sldLayoutMkLst>
        </pc:sldLayoutChg>
        <pc:sldLayoutChg chg="del">
          <pc:chgData name="William Fink" userId="S::wdc3069@wmich.edu::4768a80b-06a1-4248-8dc3-bca742f4b359" providerId="AD" clId="Web-{A180A217-506E-269A-7516-6DD5D09C884D}" dt="2024-04-12T15:13:46.130" v="0"/>
          <pc:sldLayoutMkLst>
            <pc:docMk/>
            <pc:sldMasterMk cId="18226319" sldId="2147483783"/>
            <pc:sldLayoutMk cId="3046995877" sldId="2147483797"/>
          </pc:sldLayoutMkLst>
        </pc:sldLayoutChg>
        <pc:sldLayoutChg chg="del">
          <pc:chgData name="William Fink" userId="S::wdc3069@wmich.edu::4768a80b-06a1-4248-8dc3-bca742f4b359" providerId="AD" clId="Web-{A180A217-506E-269A-7516-6DD5D09C884D}" dt="2024-04-12T15:13:46.130" v="0"/>
          <pc:sldLayoutMkLst>
            <pc:docMk/>
            <pc:sldMasterMk cId="18226319" sldId="2147483783"/>
            <pc:sldLayoutMk cId="2239292067" sldId="2147483798"/>
          </pc:sldLayoutMkLst>
        </pc:sldLayoutChg>
        <pc:sldLayoutChg chg="del">
          <pc:chgData name="William Fink" userId="S::wdc3069@wmich.edu::4768a80b-06a1-4248-8dc3-bca742f4b359" providerId="AD" clId="Web-{A180A217-506E-269A-7516-6DD5D09C884D}" dt="2024-04-12T15:13:46.130" v="0"/>
          <pc:sldLayoutMkLst>
            <pc:docMk/>
            <pc:sldMasterMk cId="18226319" sldId="2147483783"/>
            <pc:sldLayoutMk cId="2092109392" sldId="2147483799"/>
          </pc:sldLayoutMkLst>
        </pc:sldLayoutChg>
        <pc:sldLayoutChg chg="del">
          <pc:chgData name="William Fink" userId="S::wdc3069@wmich.edu::4768a80b-06a1-4248-8dc3-bca742f4b359" providerId="AD" clId="Web-{A180A217-506E-269A-7516-6DD5D09C884D}" dt="2024-04-12T15:13:46.130" v="0"/>
          <pc:sldLayoutMkLst>
            <pc:docMk/>
            <pc:sldMasterMk cId="18226319" sldId="2147483783"/>
            <pc:sldLayoutMk cId="347307998" sldId="2147483800"/>
          </pc:sldLayoutMkLst>
        </pc:sldLayoutChg>
      </pc:sldMasterChg>
      <pc:sldMasterChg chg="add addSldLayout modSldLayout">
        <pc:chgData name="William Fink" userId="S::wdc3069@wmich.edu::4768a80b-06a1-4248-8dc3-bca742f4b359" providerId="AD" clId="Web-{A180A217-506E-269A-7516-6DD5D09C884D}" dt="2024-04-12T15:13:46.130" v="0"/>
        <pc:sldMasterMkLst>
          <pc:docMk/>
          <pc:sldMasterMk cId="1791954313" sldId="2147483801"/>
        </pc:sldMasterMkLst>
        <pc:sldLayoutChg chg="add mod replId">
          <pc:chgData name="William Fink" userId="S::wdc3069@wmich.edu::4768a80b-06a1-4248-8dc3-bca742f4b359" providerId="AD" clId="Web-{A180A217-506E-269A-7516-6DD5D09C884D}" dt="2024-04-12T15:13:46.130" v="0"/>
          <pc:sldLayoutMkLst>
            <pc:docMk/>
            <pc:sldMasterMk cId="1791954313" sldId="2147483801"/>
            <pc:sldLayoutMk cId="784357308" sldId="2147483802"/>
          </pc:sldLayoutMkLst>
        </pc:sldLayoutChg>
        <pc:sldLayoutChg chg="add mod replId">
          <pc:chgData name="William Fink" userId="S::wdc3069@wmich.edu::4768a80b-06a1-4248-8dc3-bca742f4b359" providerId="AD" clId="Web-{A180A217-506E-269A-7516-6DD5D09C884D}" dt="2024-04-12T15:13:46.130" v="0"/>
          <pc:sldLayoutMkLst>
            <pc:docMk/>
            <pc:sldMasterMk cId="1791954313" sldId="2147483801"/>
            <pc:sldLayoutMk cId="2599016391" sldId="2147483803"/>
          </pc:sldLayoutMkLst>
        </pc:sldLayoutChg>
        <pc:sldLayoutChg chg="add mod replId">
          <pc:chgData name="William Fink" userId="S::wdc3069@wmich.edu::4768a80b-06a1-4248-8dc3-bca742f4b359" providerId="AD" clId="Web-{A180A217-506E-269A-7516-6DD5D09C884D}" dt="2024-04-12T15:13:46.130" v="0"/>
          <pc:sldLayoutMkLst>
            <pc:docMk/>
            <pc:sldMasterMk cId="1791954313" sldId="2147483801"/>
            <pc:sldLayoutMk cId="479003412" sldId="2147483804"/>
          </pc:sldLayoutMkLst>
        </pc:sldLayoutChg>
        <pc:sldLayoutChg chg="add mod replId">
          <pc:chgData name="William Fink" userId="S::wdc3069@wmich.edu::4768a80b-06a1-4248-8dc3-bca742f4b359" providerId="AD" clId="Web-{A180A217-506E-269A-7516-6DD5D09C884D}" dt="2024-04-12T15:13:46.130" v="0"/>
          <pc:sldLayoutMkLst>
            <pc:docMk/>
            <pc:sldMasterMk cId="1791954313" sldId="2147483801"/>
            <pc:sldLayoutMk cId="3152009132" sldId="2147483805"/>
          </pc:sldLayoutMkLst>
        </pc:sldLayoutChg>
        <pc:sldLayoutChg chg="add mod replId">
          <pc:chgData name="William Fink" userId="S::wdc3069@wmich.edu::4768a80b-06a1-4248-8dc3-bca742f4b359" providerId="AD" clId="Web-{A180A217-506E-269A-7516-6DD5D09C884D}" dt="2024-04-12T15:13:46.130" v="0"/>
          <pc:sldLayoutMkLst>
            <pc:docMk/>
            <pc:sldMasterMk cId="1791954313" sldId="2147483801"/>
            <pc:sldLayoutMk cId="4203284272" sldId="2147483806"/>
          </pc:sldLayoutMkLst>
        </pc:sldLayoutChg>
        <pc:sldLayoutChg chg="add mod replId">
          <pc:chgData name="William Fink" userId="S::wdc3069@wmich.edu::4768a80b-06a1-4248-8dc3-bca742f4b359" providerId="AD" clId="Web-{A180A217-506E-269A-7516-6DD5D09C884D}" dt="2024-04-12T15:13:46.130" v="0"/>
          <pc:sldLayoutMkLst>
            <pc:docMk/>
            <pc:sldMasterMk cId="1791954313" sldId="2147483801"/>
            <pc:sldLayoutMk cId="3053762087" sldId="2147483807"/>
          </pc:sldLayoutMkLst>
        </pc:sldLayoutChg>
        <pc:sldLayoutChg chg="add mod replId">
          <pc:chgData name="William Fink" userId="S::wdc3069@wmich.edu::4768a80b-06a1-4248-8dc3-bca742f4b359" providerId="AD" clId="Web-{A180A217-506E-269A-7516-6DD5D09C884D}" dt="2024-04-12T15:13:46.130" v="0"/>
          <pc:sldLayoutMkLst>
            <pc:docMk/>
            <pc:sldMasterMk cId="1791954313" sldId="2147483801"/>
            <pc:sldLayoutMk cId="1251663367" sldId="2147483808"/>
          </pc:sldLayoutMkLst>
        </pc:sldLayoutChg>
        <pc:sldLayoutChg chg="add mod replId">
          <pc:chgData name="William Fink" userId="S::wdc3069@wmich.edu::4768a80b-06a1-4248-8dc3-bca742f4b359" providerId="AD" clId="Web-{A180A217-506E-269A-7516-6DD5D09C884D}" dt="2024-04-12T15:13:46.130" v="0"/>
          <pc:sldLayoutMkLst>
            <pc:docMk/>
            <pc:sldMasterMk cId="1791954313" sldId="2147483801"/>
            <pc:sldLayoutMk cId="2575653773" sldId="2147483809"/>
          </pc:sldLayoutMkLst>
        </pc:sldLayoutChg>
        <pc:sldLayoutChg chg="add mod replId">
          <pc:chgData name="William Fink" userId="S::wdc3069@wmich.edu::4768a80b-06a1-4248-8dc3-bca742f4b359" providerId="AD" clId="Web-{A180A217-506E-269A-7516-6DD5D09C884D}" dt="2024-04-12T15:13:46.130" v="0"/>
          <pc:sldLayoutMkLst>
            <pc:docMk/>
            <pc:sldMasterMk cId="1791954313" sldId="2147483801"/>
            <pc:sldLayoutMk cId="1495798795" sldId="2147483810"/>
          </pc:sldLayoutMkLst>
        </pc:sldLayoutChg>
        <pc:sldLayoutChg chg="add mod replId">
          <pc:chgData name="William Fink" userId="S::wdc3069@wmich.edu::4768a80b-06a1-4248-8dc3-bca742f4b359" providerId="AD" clId="Web-{A180A217-506E-269A-7516-6DD5D09C884D}" dt="2024-04-12T15:13:46.130" v="0"/>
          <pc:sldLayoutMkLst>
            <pc:docMk/>
            <pc:sldMasterMk cId="1791954313" sldId="2147483801"/>
            <pc:sldLayoutMk cId="1796321626" sldId="2147483811"/>
          </pc:sldLayoutMkLst>
        </pc:sldLayoutChg>
        <pc:sldLayoutChg chg="add mod replId">
          <pc:chgData name="William Fink" userId="S::wdc3069@wmich.edu::4768a80b-06a1-4248-8dc3-bca742f4b359" providerId="AD" clId="Web-{A180A217-506E-269A-7516-6DD5D09C884D}" dt="2024-04-12T15:13:46.130" v="0"/>
          <pc:sldLayoutMkLst>
            <pc:docMk/>
            <pc:sldMasterMk cId="1791954313" sldId="2147483801"/>
            <pc:sldLayoutMk cId="3428276170" sldId="2147483812"/>
          </pc:sldLayoutMkLst>
        </pc:sldLayoutChg>
        <pc:sldLayoutChg chg="add mod replId">
          <pc:chgData name="William Fink" userId="S::wdc3069@wmich.edu::4768a80b-06a1-4248-8dc3-bca742f4b359" providerId="AD" clId="Web-{A180A217-506E-269A-7516-6DD5D09C884D}" dt="2024-04-12T15:13:46.130" v="0"/>
          <pc:sldLayoutMkLst>
            <pc:docMk/>
            <pc:sldMasterMk cId="1791954313" sldId="2147483801"/>
            <pc:sldLayoutMk cId="2448620218" sldId="2147483813"/>
          </pc:sldLayoutMkLst>
        </pc:sldLayoutChg>
        <pc:sldLayoutChg chg="add mod replId">
          <pc:chgData name="William Fink" userId="S::wdc3069@wmich.edu::4768a80b-06a1-4248-8dc3-bca742f4b359" providerId="AD" clId="Web-{A180A217-506E-269A-7516-6DD5D09C884D}" dt="2024-04-12T15:13:46.130" v="0"/>
          <pc:sldLayoutMkLst>
            <pc:docMk/>
            <pc:sldMasterMk cId="1791954313" sldId="2147483801"/>
            <pc:sldLayoutMk cId="2860721151" sldId="2147483814"/>
          </pc:sldLayoutMkLst>
        </pc:sldLayoutChg>
        <pc:sldLayoutChg chg="add mod replId">
          <pc:chgData name="William Fink" userId="S::wdc3069@wmich.edu::4768a80b-06a1-4248-8dc3-bca742f4b359" providerId="AD" clId="Web-{A180A217-506E-269A-7516-6DD5D09C884D}" dt="2024-04-12T15:13:46.130" v="0"/>
          <pc:sldLayoutMkLst>
            <pc:docMk/>
            <pc:sldMasterMk cId="1791954313" sldId="2147483801"/>
            <pc:sldLayoutMk cId="1054635407" sldId="2147483815"/>
          </pc:sldLayoutMkLst>
        </pc:sldLayoutChg>
        <pc:sldLayoutChg chg="add mod replId">
          <pc:chgData name="William Fink" userId="S::wdc3069@wmich.edu::4768a80b-06a1-4248-8dc3-bca742f4b359" providerId="AD" clId="Web-{A180A217-506E-269A-7516-6DD5D09C884D}" dt="2024-04-12T15:13:46.130" v="0"/>
          <pc:sldLayoutMkLst>
            <pc:docMk/>
            <pc:sldMasterMk cId="1791954313" sldId="2147483801"/>
            <pc:sldLayoutMk cId="2384243247" sldId="2147483816"/>
          </pc:sldLayoutMkLst>
        </pc:sldLayoutChg>
        <pc:sldLayoutChg chg="add mod replId">
          <pc:chgData name="William Fink" userId="S::wdc3069@wmich.edu::4768a80b-06a1-4248-8dc3-bca742f4b359" providerId="AD" clId="Web-{A180A217-506E-269A-7516-6DD5D09C884D}" dt="2024-04-12T15:13:46.130" v="0"/>
          <pc:sldLayoutMkLst>
            <pc:docMk/>
            <pc:sldMasterMk cId="1791954313" sldId="2147483801"/>
            <pc:sldLayoutMk cId="2915323262" sldId="2147483817"/>
          </pc:sldLayoutMkLst>
        </pc:sldLayoutChg>
        <pc:sldLayoutChg chg="add mod replId">
          <pc:chgData name="William Fink" userId="S::wdc3069@wmich.edu::4768a80b-06a1-4248-8dc3-bca742f4b359" providerId="AD" clId="Web-{A180A217-506E-269A-7516-6DD5D09C884D}" dt="2024-04-12T15:13:46.130" v="0"/>
          <pc:sldLayoutMkLst>
            <pc:docMk/>
            <pc:sldMasterMk cId="1791954313" sldId="2147483801"/>
            <pc:sldLayoutMk cId="2523538936" sldId="214748381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FCD92-8541-46A4-BF05-68DF780244EC}" type="datetimeFigureOut">
              <a:t>4/12/2024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72A7BD-F8D3-41E7-B57C-934B416076E2}" type="slidenum">
              <a:t>‹#›</a:t>
            </a:fld>
            <a:endParaRPr lang="en-US"/>
          </a:p>
        </p:txBody>
      </p:sp>
    </p:spTree>
    <p:extLst>
      <p:ext uri="{BB962C8B-B14F-4D97-AF65-F5344CB8AC3E}">
        <p14:creationId xmlns:p14="http://schemas.microsoft.com/office/powerpoint/2010/main" val="4266977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Good afternoon. So our project is regarding using R to help homeowners with sustainability.</a:t>
            </a:r>
          </a:p>
          <a:p>
            <a:r>
              <a:rPr lang="en-US">
                <a:ea typeface="Calibri"/>
                <a:cs typeface="Calibri"/>
              </a:rPr>
              <a:t>For background - According to the Census Bureau, there are 140 million housing units in the US(as of 2019), and emissions from those housing units account for 20% of US greenhouse gas emissions</a:t>
            </a:r>
          </a:p>
          <a:p>
            <a:r>
              <a:rPr lang="en-US">
                <a:ea typeface="Calibri"/>
                <a:cs typeface="Calibri"/>
              </a:rPr>
              <a:t>Depending on the equipment and methods used for particular homes, there can be considerable variability in the emissions from each house</a:t>
            </a:r>
          </a:p>
          <a:p>
            <a:r>
              <a:rPr lang="en-US">
                <a:ea typeface="Calibri"/>
                <a:cs typeface="Calibri"/>
              </a:rPr>
              <a:t>Using sustainability resources, homeowners can improve the efficiency and reduce emissions of their home and become more green</a:t>
            </a:r>
          </a:p>
          <a:p>
            <a:r>
              <a:rPr lang="en-US">
                <a:ea typeface="Calibri"/>
                <a:cs typeface="Calibri"/>
              </a:rPr>
              <a:t>Greener homes can also add value when selling, and buyers may be looking for greener homes when on the home search</a:t>
            </a:r>
          </a:p>
          <a:p>
            <a:r>
              <a:rPr lang="en-US">
                <a:ea typeface="Calibri"/>
                <a:cs typeface="Calibri"/>
              </a:rPr>
              <a:t>Using AI the sustainability journey can work for homeowner's specific cases and help get the ball rolling for improving a house's sustainability </a:t>
            </a:r>
          </a:p>
        </p:txBody>
      </p:sp>
      <p:sp>
        <p:nvSpPr>
          <p:cNvPr id="4" name="Slide Number Placeholder 3"/>
          <p:cNvSpPr>
            <a:spLocks noGrp="1"/>
          </p:cNvSpPr>
          <p:nvPr>
            <p:ph type="sldNum" sz="quarter" idx="5"/>
          </p:nvPr>
        </p:nvSpPr>
        <p:spPr/>
        <p:txBody>
          <a:bodyPr/>
          <a:lstStyle/>
          <a:p>
            <a:fld id="{E872A7BD-F8D3-41E7-B57C-934B416076E2}" type="slidenum">
              <a:t>2</a:t>
            </a:fld>
            <a:endParaRPr lang="en-US"/>
          </a:p>
        </p:txBody>
      </p:sp>
    </p:spTree>
    <p:extLst>
      <p:ext uri="{BB962C8B-B14F-4D97-AF65-F5344CB8AC3E}">
        <p14:creationId xmlns:p14="http://schemas.microsoft.com/office/powerpoint/2010/main" val="990065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Green expectations is a crokerage that uses software and AI tools to bridge the gap between homeowners and the sustainability of their home. Homeowners can go to the Greenify website to learn about green equipment and methods, and look at green houses. They can also calculate their own home's carbon footprint. There are blog and informational pages as well that homeowners can use to work on improving house sustainability. Buyers and sellers can list their homes and look at other homes to connect on greener homes in the area and compare their home to others sustainability</a:t>
            </a:r>
          </a:p>
        </p:txBody>
      </p:sp>
      <p:sp>
        <p:nvSpPr>
          <p:cNvPr id="4" name="Slide Number Placeholder 3"/>
          <p:cNvSpPr>
            <a:spLocks noGrp="1"/>
          </p:cNvSpPr>
          <p:nvPr>
            <p:ph type="sldNum" sz="quarter" idx="5"/>
          </p:nvPr>
        </p:nvSpPr>
        <p:spPr/>
        <p:txBody>
          <a:bodyPr/>
          <a:lstStyle/>
          <a:p>
            <a:fld id="{E872A7BD-F8D3-41E7-B57C-934B416076E2}" type="slidenum">
              <a:t>3</a:t>
            </a:fld>
            <a:endParaRPr lang="en-US"/>
          </a:p>
        </p:txBody>
      </p:sp>
    </p:spTree>
    <p:extLst>
      <p:ext uri="{BB962C8B-B14F-4D97-AF65-F5344CB8AC3E}">
        <p14:creationId xmlns:p14="http://schemas.microsoft.com/office/powerpoint/2010/main" val="1761629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 data we will be using is going to be the prompt input from the users as far as their individual goals for their home, as well as any information they provide regarding their current home's sustainability. In addition to the specific user's input, there is a glossary with a large amount of method and equipment for austainability for the AI to use in generating its responses to owners inquiries and developing an action plan. That will be cleaned and stored for the model to use. The user profiles will also be stored in case there are return users. For carbon footprint calculation there are specific euqations however that may be out of scope for this particular project to add a calculator and we may just focus on the input of a homeowner's interests and home details and generating a plan for them and their home</a:t>
            </a:r>
          </a:p>
        </p:txBody>
      </p:sp>
      <p:sp>
        <p:nvSpPr>
          <p:cNvPr id="4" name="Slide Number Placeholder 3"/>
          <p:cNvSpPr>
            <a:spLocks noGrp="1"/>
          </p:cNvSpPr>
          <p:nvPr>
            <p:ph type="sldNum" sz="quarter" idx="5"/>
          </p:nvPr>
        </p:nvSpPr>
        <p:spPr/>
        <p:txBody>
          <a:bodyPr/>
          <a:lstStyle/>
          <a:p>
            <a:fld id="{E872A7BD-F8D3-41E7-B57C-934B416076E2}" type="slidenum">
              <a:t>4</a:t>
            </a:fld>
            <a:endParaRPr lang="en-US"/>
          </a:p>
        </p:txBody>
      </p:sp>
    </p:spTree>
    <p:extLst>
      <p:ext uri="{BB962C8B-B14F-4D97-AF65-F5344CB8AC3E}">
        <p14:creationId xmlns:p14="http://schemas.microsoft.com/office/powerpoint/2010/main" val="3618614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 goals of the project will be to use input from the homeowner as well as a source of methods and equipment for sustainability to generate actions for a homeowner to take as well as advice and details on the sustainability of their home. We hope to provide useful advice for each homeowner and help to get them started in improving the sustanability of their home and learning more about sustainability</a:t>
            </a:r>
          </a:p>
        </p:txBody>
      </p:sp>
      <p:sp>
        <p:nvSpPr>
          <p:cNvPr id="4" name="Slide Number Placeholder 3"/>
          <p:cNvSpPr>
            <a:spLocks noGrp="1"/>
          </p:cNvSpPr>
          <p:nvPr>
            <p:ph type="sldNum" sz="quarter" idx="5"/>
          </p:nvPr>
        </p:nvSpPr>
        <p:spPr/>
        <p:txBody>
          <a:bodyPr/>
          <a:lstStyle/>
          <a:p>
            <a:fld id="{E872A7BD-F8D3-41E7-B57C-934B416076E2}" type="slidenum">
              <a:t>5</a:t>
            </a:fld>
            <a:endParaRPr lang="en-US"/>
          </a:p>
        </p:txBody>
      </p:sp>
    </p:spTree>
    <p:extLst>
      <p:ext uri="{BB962C8B-B14F-4D97-AF65-F5344CB8AC3E}">
        <p14:creationId xmlns:p14="http://schemas.microsoft.com/office/powerpoint/2010/main" val="2399679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For the high-level architecture, the orange box has the general blueprint for the application. An AI model will be developed that will integrate with the Greenify website and return recommendations and plans based on the user's inputs and general sustainability knowledge. The resulting model will be validated with a set of responses by real agents and advisors, so the recommendations will be actually useful and correct for the homeowner. Implementation will be monitored and future improvements and suggestions will be given to proceed with increasing the accuracy and capabilities of the website for users.</a:t>
            </a:r>
          </a:p>
          <a:p>
            <a:endParaRPr lang="en-US">
              <a:ea typeface="Calibri"/>
              <a:cs typeface="Calibri"/>
            </a:endParaRPr>
          </a:p>
          <a:p>
            <a:r>
              <a:rPr lang="en-US">
                <a:ea typeface="Calibri"/>
                <a:cs typeface="Calibri"/>
              </a:rPr>
              <a:t>We will probably start with storing the glossary data for the AI to use, and having storage for the user input as well. We will develop an AI model and Shiny app in R to gather user input, then connect with the model and sustainability data to generate valid instructions and comments for the user.  We will connect the app to the website so it can be hosted via the company and integrate it with the existing structure of their system.</a:t>
            </a:r>
          </a:p>
        </p:txBody>
      </p:sp>
      <p:sp>
        <p:nvSpPr>
          <p:cNvPr id="4" name="Slide Number Placeholder 3"/>
          <p:cNvSpPr>
            <a:spLocks noGrp="1"/>
          </p:cNvSpPr>
          <p:nvPr>
            <p:ph type="sldNum" sz="quarter" idx="5"/>
          </p:nvPr>
        </p:nvSpPr>
        <p:spPr/>
        <p:txBody>
          <a:bodyPr/>
          <a:lstStyle/>
          <a:p>
            <a:fld id="{E872A7BD-F8D3-41E7-B57C-934B416076E2}" type="slidenum">
              <a:t>6</a:t>
            </a:fld>
            <a:endParaRPr lang="en-US"/>
          </a:p>
        </p:txBody>
      </p:sp>
    </p:spTree>
    <p:extLst>
      <p:ext uri="{BB962C8B-B14F-4D97-AF65-F5344CB8AC3E}">
        <p14:creationId xmlns:p14="http://schemas.microsoft.com/office/powerpoint/2010/main" val="2250572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 general wtimeline will include investigating the glossary of technical data as well as designing the high level architecture of the system. After that the actual coding will take place which should take a significant portion of the time. The app and model will be tested and validated for its responses to a set of prompts and inputs and once the accuracy is confirmed the implementation will be planned and take place for the solution. After deployment if there are any bugs or improvements to be made those can be actioned and future plans can be determined t further improve the solution. There will be regular checkins to ensure that the timeline is adhered to and any issues are addressed as soon as possible</a:t>
            </a:r>
          </a:p>
        </p:txBody>
      </p:sp>
      <p:sp>
        <p:nvSpPr>
          <p:cNvPr id="4" name="Slide Number Placeholder 3"/>
          <p:cNvSpPr>
            <a:spLocks noGrp="1"/>
          </p:cNvSpPr>
          <p:nvPr>
            <p:ph type="sldNum" sz="quarter" idx="5"/>
          </p:nvPr>
        </p:nvSpPr>
        <p:spPr/>
        <p:txBody>
          <a:bodyPr/>
          <a:lstStyle/>
          <a:p>
            <a:fld id="{E872A7BD-F8D3-41E7-B57C-934B416076E2}" type="slidenum">
              <a:t>8</a:t>
            </a:fld>
            <a:endParaRPr lang="en-US"/>
          </a:p>
        </p:txBody>
      </p:sp>
    </p:spTree>
    <p:extLst>
      <p:ext uri="{BB962C8B-B14F-4D97-AF65-F5344CB8AC3E}">
        <p14:creationId xmlns:p14="http://schemas.microsoft.com/office/powerpoint/2010/main" val="68105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Are there any questions?</a:t>
            </a:r>
          </a:p>
        </p:txBody>
      </p:sp>
      <p:sp>
        <p:nvSpPr>
          <p:cNvPr id="4" name="Slide Number Placeholder 3"/>
          <p:cNvSpPr>
            <a:spLocks noGrp="1"/>
          </p:cNvSpPr>
          <p:nvPr>
            <p:ph type="sldNum" sz="quarter" idx="5"/>
          </p:nvPr>
        </p:nvSpPr>
        <p:spPr/>
        <p:txBody>
          <a:bodyPr/>
          <a:lstStyle/>
          <a:p>
            <a:fld id="{E872A7BD-F8D3-41E7-B57C-934B416076E2}" type="slidenum">
              <a:t>9</a:t>
            </a:fld>
            <a:endParaRPr lang="en-US"/>
          </a:p>
        </p:txBody>
      </p:sp>
    </p:spTree>
    <p:extLst>
      <p:ext uri="{BB962C8B-B14F-4D97-AF65-F5344CB8AC3E}">
        <p14:creationId xmlns:p14="http://schemas.microsoft.com/office/powerpoint/2010/main" val="1960472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Are there any questions?</a:t>
            </a:r>
          </a:p>
        </p:txBody>
      </p:sp>
      <p:sp>
        <p:nvSpPr>
          <p:cNvPr id="4" name="Slide Number Placeholder 3"/>
          <p:cNvSpPr>
            <a:spLocks noGrp="1"/>
          </p:cNvSpPr>
          <p:nvPr>
            <p:ph type="sldNum" sz="quarter" idx="5"/>
          </p:nvPr>
        </p:nvSpPr>
        <p:spPr/>
        <p:txBody>
          <a:bodyPr/>
          <a:lstStyle/>
          <a:p>
            <a:fld id="{E872A7BD-F8D3-41E7-B57C-934B416076E2}" type="slidenum">
              <a:t>10</a:t>
            </a:fld>
            <a:endParaRPr lang="en-US"/>
          </a:p>
        </p:txBody>
      </p:sp>
    </p:spTree>
    <p:extLst>
      <p:ext uri="{BB962C8B-B14F-4D97-AF65-F5344CB8AC3E}">
        <p14:creationId xmlns:p14="http://schemas.microsoft.com/office/powerpoint/2010/main" val="3164414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435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6321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827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8620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0721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4635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84243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15323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353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901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9003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200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328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3762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5166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5653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9579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4/12/2024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195431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grinifyai.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descr="Low Angle View Of Clouds In Sky">
            <a:extLst>
              <a:ext uri="{FF2B5EF4-FFF2-40B4-BE49-F238E27FC236}">
                <a16:creationId xmlns:a16="http://schemas.microsoft.com/office/drawing/2014/main" id="{4AAB0704-B218-8924-EB61-549FB53CF92B}"/>
              </a:ext>
            </a:extLst>
          </p:cNvPr>
          <p:cNvPicPr>
            <a:picLocks noChangeAspect="1"/>
          </p:cNvPicPr>
          <p:nvPr/>
        </p:nvPicPr>
        <p:blipFill rotWithShape="1">
          <a:blip r:embed="rId2">
            <a:alphaModFix amt="40000"/>
          </a:blip>
          <a:srcRect t="23391" r="9091"/>
          <a:stretch/>
        </p:blipFill>
        <p:spPr>
          <a:xfrm>
            <a:off x="20" y="10"/>
            <a:ext cx="12191980" cy="6857990"/>
          </a:xfrm>
          <a:prstGeom prst="rect">
            <a:avLst/>
          </a:prstGeom>
        </p:spPr>
      </p:pic>
      <p:sp>
        <p:nvSpPr>
          <p:cNvPr id="2" name="Title 1"/>
          <p:cNvSpPr>
            <a:spLocks noGrp="1"/>
          </p:cNvSpPr>
          <p:nvPr>
            <p:ph type="ctrTitle"/>
          </p:nvPr>
        </p:nvSpPr>
        <p:spPr>
          <a:xfrm>
            <a:off x="1330732" y="2181276"/>
            <a:ext cx="9956012" cy="2498308"/>
          </a:xfrm>
        </p:spPr>
        <p:txBody>
          <a:bodyPr vert="horz" lIns="91440" tIns="45720" rIns="91440" bIns="45720" rtlCol="0" anchor="ctr">
            <a:normAutofit fontScale="90000"/>
          </a:bodyPr>
          <a:lstStyle/>
          <a:p>
            <a:pPr>
              <a:lnSpc>
                <a:spcPct val="90000"/>
              </a:lnSpc>
            </a:pPr>
            <a:r>
              <a:rPr lang="en-US" dirty="0"/>
              <a:t>Convert Residential Houses into Sustainable Homes Using AI</a:t>
            </a:r>
            <a:br>
              <a:rPr lang="en-US" dirty="0"/>
            </a:br>
            <a:r>
              <a:rPr lang="en-US" sz="2400" dirty="0">
                <a:effectLst>
                  <a:glow rad="38100">
                    <a:prstClr val="black">
                      <a:lumMod val="65000"/>
                      <a:lumOff val="35000"/>
                      <a:alpha val="50000"/>
                    </a:prstClr>
                  </a:glow>
                  <a:outerShdw blurRad="28575" dist="31750" dir="13200000" algn="tl" rotWithShape="0">
                    <a:srgbClr val="000000">
                      <a:alpha val="25000"/>
                    </a:srgbClr>
                  </a:outerShdw>
                </a:effectLst>
              </a:rPr>
              <a:t>with </a:t>
            </a:r>
            <a:r>
              <a:rPr lang="en-US" sz="2400" dirty="0">
                <a:effectLst>
                  <a:glow rad="38100">
                    <a:prstClr val="black">
                      <a:lumMod val="65000"/>
                      <a:lumOff val="35000"/>
                      <a:alpha val="50000"/>
                    </a:prstClr>
                  </a:glow>
                  <a:outerShdw blurRad="28575" dist="31750" dir="13200000" algn="tl" rotWithShape="0">
                    <a:srgbClr val="000000">
                      <a:alpha val="25000"/>
                    </a:srgbClr>
                  </a:outerShdw>
                </a:effectLst>
                <a:ea typeface="+mj-lt"/>
                <a:cs typeface="+mj-lt"/>
              </a:rPr>
              <a:t>Green Expectations LLC</a:t>
            </a:r>
            <a:br>
              <a:rPr lang="en-US" sz="2400" dirty="0">
                <a:effectLst>
                  <a:glow rad="38100">
                    <a:prstClr val="black">
                      <a:lumMod val="65000"/>
                      <a:lumOff val="35000"/>
                      <a:alpha val="50000"/>
                    </a:prstClr>
                  </a:glow>
                  <a:outerShdw blurRad="28575" dist="31750" dir="13200000" algn="tl" rotWithShape="0">
                    <a:srgbClr val="000000">
                      <a:alpha val="25000"/>
                    </a:srgbClr>
                  </a:outerShdw>
                </a:effectLst>
                <a:ea typeface="+mj-lt"/>
                <a:cs typeface="+mj-lt"/>
              </a:rPr>
            </a:br>
            <a:br>
              <a:rPr lang="en-US" sz="2400" dirty="0">
                <a:effectLst>
                  <a:glow rad="38100">
                    <a:prstClr val="black">
                      <a:lumMod val="65000"/>
                      <a:lumOff val="35000"/>
                      <a:alpha val="50000"/>
                    </a:prstClr>
                  </a:glow>
                  <a:outerShdw blurRad="28575" dist="31750" dir="13200000" algn="tl" rotWithShape="0">
                    <a:srgbClr val="000000">
                      <a:alpha val="25000"/>
                    </a:srgbClr>
                  </a:outerShdw>
                </a:effectLst>
                <a:ea typeface="+mj-lt"/>
                <a:cs typeface="+mj-lt"/>
              </a:rPr>
            </a:br>
            <a:r>
              <a:rPr lang="en-US" sz="2100" cap="small" dirty="0">
                <a:effectLst>
                  <a:glow rad="38100">
                    <a:prstClr val="black">
                      <a:lumMod val="65000"/>
                      <a:lumOff val="35000"/>
                      <a:alpha val="50000"/>
                    </a:prstClr>
                  </a:glow>
                  <a:outerShdw blurRad="28575" dist="31750" dir="13200000" algn="tl" rotWithShape="0">
                    <a:srgbClr val="000000">
                      <a:alpha val="25000"/>
                    </a:srgbClr>
                  </a:outerShdw>
                </a:effectLst>
              </a:rPr>
              <a:t>Team 8: William Fink, Frederick Mensah, Clayton Kool, Justine </a:t>
            </a:r>
            <a:r>
              <a:rPr lang="en-US" sz="2100" cap="small" dirty="0" err="1">
                <a:effectLst>
                  <a:glow rad="38100">
                    <a:prstClr val="black">
                      <a:lumMod val="65000"/>
                      <a:lumOff val="35000"/>
                      <a:alpha val="50000"/>
                    </a:prstClr>
                  </a:glow>
                  <a:outerShdw blurRad="28575" dist="31750" dir="13200000" algn="tl" rotWithShape="0">
                    <a:srgbClr val="000000">
                      <a:alpha val="25000"/>
                    </a:srgbClr>
                  </a:outerShdw>
                </a:effectLst>
              </a:rPr>
              <a:t>Azigi</a:t>
            </a:r>
            <a:endParaRPr lang="en-US" sz="2100" cap="small" dirty="0">
              <a:effectLst>
                <a:glow rad="38100">
                  <a:prstClr val="black">
                    <a:lumMod val="65000"/>
                    <a:lumOff val="35000"/>
                    <a:alpha val="50000"/>
                  </a:prstClr>
                </a:glow>
                <a:outerShdw blurRad="28575" dist="31750" dir="13200000" algn="tl" rotWithShape="0">
                  <a:srgbClr val="000000">
                    <a:alpha val="25000"/>
                  </a:srgbClr>
                </a:outerShdw>
              </a:effectLs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F51D-15EE-CACC-7103-117149BF0AF2}"/>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2130048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44C325B8-6379-3DA3-5078-15860C81A150}"/>
              </a:ext>
            </a:extLst>
          </p:cNvPr>
          <p:cNvSpPr/>
          <p:nvPr/>
        </p:nvSpPr>
        <p:spPr>
          <a:xfrm>
            <a:off x="542460" y="2672850"/>
            <a:ext cx="2125092" cy="114684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solidFill>
                  <a:srgbClr val="00B0F0"/>
                </a:solidFill>
              </a:rPr>
              <a:t> </a:t>
            </a:r>
            <a:r>
              <a:rPr lang="en-US">
                <a:solidFill>
                  <a:schemeClr val="tx1"/>
                </a:solidFill>
              </a:rPr>
              <a:t>Nation Wide Sustainable Properties</a:t>
            </a:r>
          </a:p>
        </p:txBody>
      </p:sp>
      <p:sp>
        <p:nvSpPr>
          <p:cNvPr id="7" name="Rectangle 6">
            <a:extLst>
              <a:ext uri="{FF2B5EF4-FFF2-40B4-BE49-F238E27FC236}">
                <a16:creationId xmlns:a16="http://schemas.microsoft.com/office/drawing/2014/main" id="{287EAA6C-919B-FA8F-4C24-C7B53F79099F}"/>
              </a:ext>
            </a:extLst>
          </p:cNvPr>
          <p:cNvSpPr/>
          <p:nvPr/>
        </p:nvSpPr>
        <p:spPr>
          <a:xfrm>
            <a:off x="505943" y="4113575"/>
            <a:ext cx="2348840" cy="6248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solidFill>
                  <a:srgbClr val="00B0F0"/>
                </a:solidFill>
              </a:rPr>
              <a:t>Create mini LLM models per State or Region </a:t>
            </a:r>
          </a:p>
        </p:txBody>
      </p:sp>
      <p:cxnSp>
        <p:nvCxnSpPr>
          <p:cNvPr id="8" name="Straight Connector 7">
            <a:extLst>
              <a:ext uri="{FF2B5EF4-FFF2-40B4-BE49-F238E27FC236}">
                <a16:creationId xmlns:a16="http://schemas.microsoft.com/office/drawing/2014/main" id="{3BBD1D43-A0C2-C829-9E51-10F46CE5D0F5}"/>
              </a:ext>
            </a:extLst>
          </p:cNvPr>
          <p:cNvCxnSpPr>
            <a:cxnSpLocks/>
          </p:cNvCxnSpPr>
          <p:nvPr/>
        </p:nvCxnSpPr>
        <p:spPr>
          <a:xfrm>
            <a:off x="1492630" y="3819693"/>
            <a:ext cx="0" cy="3178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F7C890D-278F-911D-64B2-69C4925E4625}"/>
              </a:ext>
            </a:extLst>
          </p:cNvPr>
          <p:cNvSpPr/>
          <p:nvPr/>
        </p:nvSpPr>
        <p:spPr>
          <a:xfrm>
            <a:off x="505943" y="5068234"/>
            <a:ext cx="2348840" cy="6248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solidFill>
                  <a:srgbClr val="00B0F0"/>
                </a:solidFill>
              </a:rPr>
              <a:t>Create a Nationwide model of Sustainable Homes.</a:t>
            </a:r>
          </a:p>
        </p:txBody>
      </p:sp>
      <p:cxnSp>
        <p:nvCxnSpPr>
          <p:cNvPr id="14" name="Straight Connector 13">
            <a:extLst>
              <a:ext uri="{FF2B5EF4-FFF2-40B4-BE49-F238E27FC236}">
                <a16:creationId xmlns:a16="http://schemas.microsoft.com/office/drawing/2014/main" id="{2E68E929-6558-068B-734E-690041C61165}"/>
              </a:ext>
            </a:extLst>
          </p:cNvPr>
          <p:cNvCxnSpPr>
            <a:cxnSpLocks/>
          </p:cNvCxnSpPr>
          <p:nvPr/>
        </p:nvCxnSpPr>
        <p:spPr>
          <a:xfrm>
            <a:off x="1492630" y="4762878"/>
            <a:ext cx="0" cy="270485"/>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78FFD09-A873-96E4-EE58-4E6CE5E44178}"/>
              </a:ext>
            </a:extLst>
          </p:cNvPr>
          <p:cNvSpPr/>
          <p:nvPr/>
        </p:nvSpPr>
        <p:spPr>
          <a:xfrm>
            <a:off x="828879" y="5986931"/>
            <a:ext cx="1428308" cy="6459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solidFill>
                  <a:srgbClr val="00B050"/>
                </a:solidFill>
              </a:rPr>
              <a:t>User Search &amp; Fulfilment</a:t>
            </a:r>
          </a:p>
        </p:txBody>
      </p:sp>
      <p:cxnSp>
        <p:nvCxnSpPr>
          <p:cNvPr id="19" name="Straight Connector 18">
            <a:extLst>
              <a:ext uri="{FF2B5EF4-FFF2-40B4-BE49-F238E27FC236}">
                <a16:creationId xmlns:a16="http://schemas.microsoft.com/office/drawing/2014/main" id="{7A19F3BB-7957-F971-88F7-215330D8F962}"/>
              </a:ext>
            </a:extLst>
          </p:cNvPr>
          <p:cNvCxnSpPr>
            <a:cxnSpLocks/>
          </p:cNvCxnSpPr>
          <p:nvPr/>
        </p:nvCxnSpPr>
        <p:spPr>
          <a:xfrm>
            <a:off x="1492630" y="5716446"/>
            <a:ext cx="0" cy="270485"/>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3734EDB-37CE-E294-35F1-D1D6AE3A21FC}"/>
              </a:ext>
            </a:extLst>
          </p:cNvPr>
          <p:cNvSpPr txBox="1"/>
          <p:nvPr/>
        </p:nvSpPr>
        <p:spPr>
          <a:xfrm>
            <a:off x="3703274" y="730947"/>
            <a:ext cx="7946266" cy="3248005"/>
          </a:xfrm>
          <a:prstGeom prst="rect">
            <a:avLst/>
          </a:prstGeom>
          <a:noFill/>
        </p:spPr>
        <p:txBody>
          <a:bodyPr wrap="square">
            <a:spAutoFit/>
          </a:bodyPr>
          <a:lstStyle/>
          <a:p>
            <a:pPr marL="0" marR="0">
              <a:lnSpc>
                <a:spcPct val="107000"/>
              </a:lnSpc>
              <a:spcBef>
                <a:spcPts val="0"/>
              </a:spcBef>
              <a:spcAft>
                <a:spcPts val="800"/>
              </a:spcAft>
            </a:pPr>
            <a:r>
              <a:rPr lang="en-US" sz="1800" kern="100">
                <a:effectLst/>
                <a:latin typeface="Calibri" panose="020F0502020204030204" pitchFamily="34" charset="0"/>
                <a:ea typeface="Times New Roman" panose="02020603050405020304" pitchFamily="18" charset="0"/>
                <a:cs typeface="Calibri" panose="020F0502020204030204" pitchFamily="34" charset="0"/>
              </a:rPr>
              <a:t>The available AI tool from OpenAI.io allows sending requests to the listing owner.</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Our Conventional Buy has a current feed from New Jersey's largest MLS (GSMLS). The current AI tool allows users to scrape property information from each MLS or Sell by Owner Internet listings. The listing owner will be able to opt-in or opt-out.</a:t>
            </a:r>
          </a:p>
          <a:p>
            <a:pPr marL="342900" marR="0" lvl="0" indent="-342900">
              <a:lnSpc>
                <a:spcPct val="107000"/>
              </a:lnSpc>
              <a:spcBef>
                <a:spcPts val="0"/>
              </a:spcBef>
              <a:spcAft>
                <a:spcPts val="0"/>
              </a:spcAft>
              <a:buFont typeface="+mj-lt"/>
              <a:buAutoNum type="arabicPeriod"/>
            </a:pPr>
            <a:r>
              <a:rPr lang="en-US" sz="1800" kern="100">
                <a:effectLst/>
                <a:latin typeface="Calibri" panose="020F0502020204030204" pitchFamily="34" charset="0"/>
                <a:ea typeface="Calibri" panose="020F0502020204030204" pitchFamily="34" charset="0"/>
                <a:cs typeface="Times New Roman" panose="02020603050405020304" pitchFamily="18" charset="0"/>
              </a:rPr>
              <a:t>Users can sell or action-converted houses on our website. Users can do it themselves or ask our agent to add their home to MLS. </a:t>
            </a:r>
          </a:p>
          <a:p>
            <a:pPr marL="342900" marR="0" lvl="0" indent="-342900">
              <a:lnSpc>
                <a:spcPct val="107000"/>
              </a:lnSpc>
              <a:spcBef>
                <a:spcPts val="0"/>
              </a:spcBef>
              <a:spcAft>
                <a:spcPts val="800"/>
              </a:spcAft>
              <a:buFont typeface="+mj-lt"/>
              <a:buAutoNum type="arabicPeriod"/>
            </a:pPr>
            <a:r>
              <a:rPr lang="en-US" sz="1800" kern="100">
                <a:effectLst/>
                <a:latin typeface="Calibri" panose="020F0502020204030204" pitchFamily="34" charset="0"/>
                <a:ea typeface="Calibri" panose="020F0502020204030204" pitchFamily="34" charset="0"/>
                <a:cs typeface="Times New Roman" panose="02020603050405020304" pitchFamily="18" charset="0"/>
              </a:rPr>
              <a:t>For Phase 2, we can scrape available houses with sustainable house designations using AI prompts; we will create a list of prompts for users to choose from. First, we will establish all the needed criteria to scrape such properties from the Internet. We will start with New Jersey first. </a:t>
            </a:r>
          </a:p>
        </p:txBody>
      </p:sp>
      <p:sp>
        <p:nvSpPr>
          <p:cNvPr id="4" name="TextBox 3">
            <a:extLst>
              <a:ext uri="{FF2B5EF4-FFF2-40B4-BE49-F238E27FC236}">
                <a16:creationId xmlns:a16="http://schemas.microsoft.com/office/drawing/2014/main" id="{851136A5-14FC-9C21-4881-32B84898FB5F}"/>
              </a:ext>
            </a:extLst>
          </p:cNvPr>
          <p:cNvSpPr txBox="1"/>
          <p:nvPr/>
        </p:nvSpPr>
        <p:spPr>
          <a:xfrm>
            <a:off x="5386064" y="60361"/>
            <a:ext cx="3687598" cy="400110"/>
          </a:xfrm>
          <a:prstGeom prst="rect">
            <a:avLst/>
          </a:prstGeom>
          <a:noFill/>
        </p:spPr>
        <p:txBody>
          <a:bodyPr wrap="square" rtlCol="0">
            <a:spAutoFit/>
          </a:bodyPr>
          <a:lstStyle/>
          <a:p>
            <a:r>
              <a:rPr lang="en-US" sz="2000" b="1"/>
              <a:t>Add on to Architecture Phase 2</a:t>
            </a:r>
          </a:p>
        </p:txBody>
      </p:sp>
      <p:pic>
        <p:nvPicPr>
          <p:cNvPr id="9" name="Picture 8">
            <a:extLst>
              <a:ext uri="{FF2B5EF4-FFF2-40B4-BE49-F238E27FC236}">
                <a16:creationId xmlns:a16="http://schemas.microsoft.com/office/drawing/2014/main" id="{BD51E906-6580-1742-DC37-93FACFF7A61C}"/>
              </a:ext>
            </a:extLst>
          </p:cNvPr>
          <p:cNvPicPr>
            <a:picLocks noChangeAspect="1"/>
          </p:cNvPicPr>
          <p:nvPr/>
        </p:nvPicPr>
        <p:blipFill>
          <a:blip r:embed="rId2"/>
          <a:stretch>
            <a:fillRect/>
          </a:stretch>
        </p:blipFill>
        <p:spPr>
          <a:xfrm>
            <a:off x="224827" y="191242"/>
            <a:ext cx="2669497" cy="2329220"/>
          </a:xfrm>
          <a:prstGeom prst="rect">
            <a:avLst/>
          </a:prstGeom>
        </p:spPr>
      </p:pic>
      <p:cxnSp>
        <p:nvCxnSpPr>
          <p:cNvPr id="13" name="Straight Arrow Connector 12">
            <a:extLst>
              <a:ext uri="{FF2B5EF4-FFF2-40B4-BE49-F238E27FC236}">
                <a16:creationId xmlns:a16="http://schemas.microsoft.com/office/drawing/2014/main" id="{53BE2493-FFF1-9938-AADE-DC868D1581D9}"/>
              </a:ext>
            </a:extLst>
          </p:cNvPr>
          <p:cNvCxnSpPr/>
          <p:nvPr/>
        </p:nvCxnSpPr>
        <p:spPr>
          <a:xfrm>
            <a:off x="1492630" y="1992923"/>
            <a:ext cx="0" cy="679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C59C5CF-652A-FA29-8BAC-26A81D2BFD99}"/>
              </a:ext>
            </a:extLst>
          </p:cNvPr>
          <p:cNvSpPr txBox="1"/>
          <p:nvPr/>
        </p:nvSpPr>
        <p:spPr>
          <a:xfrm>
            <a:off x="9868696" y="6448232"/>
            <a:ext cx="2175404" cy="369332"/>
          </a:xfrm>
          <a:prstGeom prst="rect">
            <a:avLst/>
          </a:prstGeom>
          <a:noFill/>
        </p:spPr>
        <p:txBody>
          <a:bodyPr wrap="none" rtlCol="0">
            <a:spAutoFit/>
          </a:bodyPr>
          <a:lstStyle/>
          <a:p>
            <a:r>
              <a:rPr lang="en-US">
                <a:solidFill>
                  <a:srgbClr val="00B050"/>
                </a:solidFill>
              </a:rPr>
              <a:t>www.GreenifyAI.com</a:t>
            </a:r>
          </a:p>
        </p:txBody>
      </p:sp>
    </p:spTree>
    <p:extLst>
      <p:ext uri="{BB962C8B-B14F-4D97-AF65-F5344CB8AC3E}">
        <p14:creationId xmlns:p14="http://schemas.microsoft.com/office/powerpoint/2010/main" val="48581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3611-DB47-8297-2322-56499F5F6447}"/>
              </a:ext>
            </a:extLst>
          </p:cNvPr>
          <p:cNvSpPr>
            <a:spLocks noGrp="1"/>
          </p:cNvSpPr>
          <p:nvPr>
            <p:ph type="title"/>
          </p:nvPr>
        </p:nvSpPr>
        <p:spPr/>
        <p:txBody>
          <a:bodyPr/>
          <a:lstStyle/>
          <a:p>
            <a:r>
              <a:rPr lang="en-US">
                <a:ea typeface="+mj-lt"/>
                <a:cs typeface="+mj-lt"/>
              </a:rPr>
              <a:t>Revolutionizing Home Sustainability with AI</a:t>
            </a:r>
            <a:endParaRPr lang="en-US"/>
          </a:p>
        </p:txBody>
      </p:sp>
      <p:sp>
        <p:nvSpPr>
          <p:cNvPr id="3" name="Content Placeholder 2">
            <a:extLst>
              <a:ext uri="{FF2B5EF4-FFF2-40B4-BE49-F238E27FC236}">
                <a16:creationId xmlns:a16="http://schemas.microsoft.com/office/drawing/2014/main" id="{75F3C9B1-51D5-DA8B-567D-F084D2B25F89}"/>
              </a:ext>
            </a:extLst>
          </p:cNvPr>
          <p:cNvSpPr>
            <a:spLocks noGrp="1"/>
          </p:cNvSpPr>
          <p:nvPr>
            <p:ph idx="1"/>
          </p:nvPr>
        </p:nvSpPr>
        <p:spPr/>
        <p:txBody>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140 million housing units in the U.S. (2019 Census Bureau)</a:t>
            </a: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Residential emissions account for 20% of U.S. greenhouse gases</a:t>
            </a:r>
            <a:endParaRPr lang="en-US">
              <a:ea typeface="+mn-lt"/>
              <a:cs typeface="+mn-lt"/>
            </a:endParaRP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Emissions will vary due to energy sources, insulation, appliances, and behavior</a:t>
            </a:r>
            <a:endParaRPr lang="en-US">
              <a:ea typeface="+mn-lt"/>
              <a:cs typeface="+mn-lt"/>
            </a:endParaRP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Improvement of emissions can reduce the carbon footprint of homes and help with sustainability</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Knowledge and resources using AI can help guide homeowners to greater sustainability in their specific case</a:t>
            </a: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253515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8C98-AA54-9C01-8F90-47732054648B}"/>
              </a:ext>
            </a:extLst>
          </p:cNvPr>
          <p:cNvSpPr>
            <a:spLocks noGrp="1"/>
          </p:cNvSpPr>
          <p:nvPr>
            <p:ph type="title"/>
          </p:nvPr>
        </p:nvSpPr>
        <p:spPr/>
        <p:txBody>
          <a:bodyPr/>
          <a:lstStyle/>
          <a:p>
            <a:r>
              <a:rPr lang="en-US"/>
              <a:t>About GreenifiAI.com</a:t>
            </a:r>
          </a:p>
        </p:txBody>
      </p:sp>
      <p:sp>
        <p:nvSpPr>
          <p:cNvPr id="3" name="Content Placeholder 2">
            <a:extLst>
              <a:ext uri="{FF2B5EF4-FFF2-40B4-BE49-F238E27FC236}">
                <a16:creationId xmlns:a16="http://schemas.microsoft.com/office/drawing/2014/main" id="{0F898F66-3A73-8EF3-97DA-C0E6CAA52AFB}"/>
              </a:ext>
            </a:extLst>
          </p:cNvPr>
          <p:cNvSpPr>
            <a:spLocks noGrp="1"/>
          </p:cNvSpPr>
          <p:nvPr>
            <p:ph idx="1"/>
          </p:nvPr>
        </p:nvSpPr>
        <p:spPr/>
        <p:txBody>
          <a:bodyPr>
            <a:normAutofit lnSpcReduction="10000"/>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rPr>
              <a:t>Website for Green Expectations LLC.</a:t>
            </a:r>
          </a:p>
          <a:p>
            <a:pPr lvl="1">
              <a:buClr>
                <a:srgbClr val="FFFFFF"/>
              </a:buClr>
              <a:buFont typeface="Courier New"/>
              <a:buChar char="o"/>
            </a:pPr>
            <a:r>
              <a:rPr lang="en-US">
                <a:effectLst>
                  <a:glow rad="38100">
                    <a:prstClr val="black">
                      <a:lumMod val="50000"/>
                      <a:lumOff val="50000"/>
                      <a:alpha val="20000"/>
                    </a:prstClr>
                  </a:glow>
                  <a:outerShdw blurRad="44450" dist="12700" dir="13860000" algn="tl" rotWithShape="0">
                    <a:srgbClr val="000000">
                      <a:alpha val="20000"/>
                    </a:srgbClr>
                  </a:outerShdw>
                </a:effectLst>
              </a:rPr>
              <a:t>Brokerage with emphasis on software development with AI tools and methods</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Connects buyers and sellers with sustainability resources</a:t>
            </a:r>
            <a:endParaRPr lang="en-US"/>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Provides carbon footprint calculator to aid homeowners with sustainability</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Blog with sustainability information and featured properties</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Helps those with an interest in sustainability get started, connect with others, calculate their footprint, and learn what may be effective for their circumstances</a:t>
            </a:r>
          </a:p>
        </p:txBody>
      </p:sp>
    </p:spTree>
    <p:extLst>
      <p:ext uri="{BB962C8B-B14F-4D97-AF65-F5344CB8AC3E}">
        <p14:creationId xmlns:p14="http://schemas.microsoft.com/office/powerpoint/2010/main" val="338963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B3E1A-34AA-A31E-2471-814B400FDCA8}"/>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275F0C37-B0A7-1F5F-1B25-17949D90C723}"/>
              </a:ext>
            </a:extLst>
          </p:cNvPr>
          <p:cNvSpPr>
            <a:spLocks noGrp="1"/>
          </p:cNvSpPr>
          <p:nvPr>
            <p:ph idx="1"/>
          </p:nvPr>
        </p:nvSpPr>
        <p:spPr/>
        <p:txBody>
          <a:bodyPr>
            <a:normAutofit fontScale="92500" lnSpcReduction="10000"/>
          </a:bodyPr>
          <a:lstStyle/>
          <a:p>
            <a:pPr>
              <a:buClr>
                <a:prstClr val="white"/>
              </a:buClr>
            </a:pPr>
            <a:r>
              <a:rPr lang="en-US">
                <a:effectLst>
                  <a:glow rad="38100">
                    <a:prstClr val="black">
                      <a:lumMod val="50000"/>
                      <a:lumOff val="50000"/>
                      <a:alpha val="20000"/>
                    </a:prstClr>
                  </a:glow>
                  <a:outerShdw blurRad="44450" dist="12700" dir="13860000" algn="tl" rotWithShape="0">
                    <a:srgbClr val="000000">
                      <a:alpha val="20000"/>
                    </a:srgbClr>
                  </a:outerShdw>
                </a:effectLst>
              </a:rPr>
              <a:t>Input from user regarding their goals for sustainability</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Glossary of sustainability topics and text descriptions</a:t>
            </a:r>
          </a:p>
          <a:p>
            <a:pPr lvl="1">
              <a:buClr>
                <a:srgbClr val="FFFFFF"/>
              </a:buClr>
              <a:buFont typeface="Courier New"/>
              <a:buChar char="o"/>
            </a:pPr>
            <a:r>
              <a:rPr lang="en-US" sz="1700">
                <a:effectLst>
                  <a:glow rad="38100">
                    <a:prstClr val="black">
                      <a:lumMod val="50000"/>
                      <a:lumOff val="50000"/>
                      <a:alpha val="20000"/>
                    </a:prstClr>
                  </a:glow>
                  <a:outerShdw blurRad="44450" dist="12700" dir="13860000" algn="tl" rotWithShape="0">
                    <a:srgbClr val="000000">
                      <a:alpha val="20000"/>
                    </a:srgbClr>
                  </a:outerShdw>
                </a:effectLst>
              </a:rPr>
              <a:t>Energy-efficient equipment details</a:t>
            </a:r>
            <a:endParaRPr lang="en-US" sz="1700">
              <a:solidFill>
                <a:srgbClr val="000000"/>
              </a:solidFill>
              <a:effectLst>
                <a:glow rad="38100">
                  <a:prstClr val="black">
                    <a:lumMod val="50000"/>
                    <a:lumOff val="50000"/>
                    <a:alpha val="20000"/>
                  </a:prstClr>
                </a:glow>
                <a:outerShdw blurRad="44450" dist="12700" dir="13860000" algn="tl" rotWithShape="0">
                  <a:srgbClr val="000000">
                    <a:alpha val="20000"/>
                  </a:srgbClr>
                </a:outerShdw>
              </a:effectLst>
            </a:endParaRPr>
          </a:p>
          <a:p>
            <a:pPr lvl="1">
              <a:buClr>
                <a:srgbClr val="FFFFFF"/>
              </a:buClr>
              <a:buFont typeface="Courier New"/>
              <a:buChar char="o"/>
            </a:pPr>
            <a:r>
              <a:rPr lang="en-US" sz="1700">
                <a:effectLst>
                  <a:glow rad="38100">
                    <a:prstClr val="black">
                      <a:lumMod val="50000"/>
                      <a:lumOff val="50000"/>
                      <a:alpha val="20000"/>
                    </a:prstClr>
                  </a:glow>
                  <a:outerShdw blurRad="44450" dist="12700" dir="13860000" algn="tl" rotWithShape="0">
                    <a:srgbClr val="000000">
                      <a:alpha val="20000"/>
                    </a:srgbClr>
                  </a:outerShdw>
                </a:effectLst>
              </a:rPr>
              <a:t>Sustainability gadget benefits</a:t>
            </a:r>
            <a:endParaRPr lang="en-US" sz="2000">
              <a:effectLst>
                <a:glow rad="38100">
                  <a:prstClr val="black">
                    <a:lumMod val="50000"/>
                    <a:lumOff val="50000"/>
                    <a:alpha val="20000"/>
                  </a:prstClr>
                </a:glow>
                <a:outerShdw blurRad="44450" dist="12700" dir="13860000" algn="tl" rotWithShape="0">
                  <a:srgbClr val="000000">
                    <a:alpha val="20000"/>
                  </a:srgbClr>
                </a:outerShdw>
              </a:effectLst>
            </a:endParaRPr>
          </a:p>
          <a:p>
            <a:pPr lvl="1">
              <a:buClr>
                <a:srgbClr val="FFFFFF"/>
              </a:buClr>
              <a:buFont typeface="Courier New"/>
              <a:buChar char="o"/>
            </a:pPr>
            <a:r>
              <a:rPr lang="en-US" sz="1900">
                <a:effectLst>
                  <a:glow rad="38100">
                    <a:prstClr val="black">
                      <a:lumMod val="50000"/>
                      <a:lumOff val="50000"/>
                      <a:alpha val="20000"/>
                    </a:prstClr>
                  </a:glow>
                  <a:outerShdw blurRad="44450" dist="12700" dir="13860000" algn="tl" rotWithShape="0">
                    <a:srgbClr val="000000">
                      <a:alpha val="20000"/>
                    </a:srgbClr>
                  </a:outerShdw>
                </a:effectLst>
              </a:rPr>
              <a:t>Construction materials and properties input data</a:t>
            </a:r>
            <a:endParaRPr lang="en-US" sz="1700">
              <a:effectLst>
                <a:glow rad="38100">
                  <a:prstClr val="black">
                    <a:lumMod val="50000"/>
                    <a:lumOff val="50000"/>
                    <a:alpha val="20000"/>
                  </a:prstClr>
                </a:glow>
                <a:outerShdw blurRad="44450" dist="12700" dir="13860000" algn="tl" rotWithShape="0">
                  <a:srgbClr val="000000">
                    <a:alpha val="20000"/>
                  </a:srgbClr>
                </a:outerShdw>
              </a:effectLst>
            </a:endParaRPr>
          </a:p>
          <a:p>
            <a:pPr lvl="1">
              <a:buClr>
                <a:srgbClr val="FFFFFF"/>
              </a:buClr>
              <a:buFont typeface="Courier New"/>
              <a:buChar char="o"/>
            </a:pPr>
            <a:r>
              <a:rPr lang="en-US" sz="2100">
                <a:effectLst>
                  <a:glow rad="38100">
                    <a:prstClr val="black">
                      <a:lumMod val="50000"/>
                      <a:lumOff val="50000"/>
                      <a:alpha val="20000"/>
                    </a:prstClr>
                  </a:glow>
                  <a:outerShdw blurRad="44450" dist="12700" dir="13860000" algn="tl" rotWithShape="0">
                    <a:srgbClr val="000000">
                      <a:alpha val="20000"/>
                    </a:srgbClr>
                  </a:outerShdw>
                </a:effectLst>
              </a:rPr>
              <a:t>Sustainability methods and language for chatbot model</a:t>
            </a:r>
            <a:endParaRPr lang="en-US" sz="190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Equations for CO</a:t>
            </a:r>
            <a:r>
              <a:rPr lang="en-US" baseline="30000">
                <a:effectLst>
                  <a:glow rad="38100">
                    <a:prstClr val="black">
                      <a:lumMod val="50000"/>
                      <a:lumOff val="50000"/>
                      <a:alpha val="20000"/>
                    </a:prstClr>
                  </a:glow>
                  <a:outerShdw blurRad="44450" dist="12700" dir="13860000" algn="tl" rotWithShape="0">
                    <a:srgbClr val="000000">
                      <a:alpha val="20000"/>
                    </a:srgbClr>
                  </a:outerShdw>
                </a:effectLst>
              </a:rPr>
              <a:t>2</a:t>
            </a:r>
            <a:r>
              <a:rPr lang="en-US">
                <a:effectLst>
                  <a:glow rad="38100">
                    <a:prstClr val="black">
                      <a:lumMod val="50000"/>
                      <a:lumOff val="50000"/>
                      <a:alpha val="20000"/>
                    </a:prstClr>
                  </a:glow>
                  <a:outerShdw blurRad="44450" dist="12700" dir="13860000" algn="tl" rotWithShape="0">
                    <a:srgbClr val="000000">
                      <a:alpha val="20000"/>
                    </a:srgbClr>
                  </a:outerShdw>
                </a:effectLst>
              </a:rPr>
              <a:t> calculation of electric, gas, other usage of energy</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Home public listing data from API connections to housing sites</a:t>
            </a:r>
          </a:p>
        </p:txBody>
      </p:sp>
    </p:spTree>
    <p:extLst>
      <p:ext uri="{BB962C8B-B14F-4D97-AF65-F5344CB8AC3E}">
        <p14:creationId xmlns:p14="http://schemas.microsoft.com/office/powerpoint/2010/main" val="2017940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A8E18-8FE8-1327-CA14-B571A27540C1}"/>
              </a:ext>
            </a:extLst>
          </p:cNvPr>
          <p:cNvSpPr>
            <a:spLocks noGrp="1"/>
          </p:cNvSpPr>
          <p:nvPr>
            <p:ph type="title"/>
          </p:nvPr>
        </p:nvSpPr>
        <p:spPr/>
        <p:txBody>
          <a:bodyPr/>
          <a:lstStyle/>
          <a:p>
            <a:r>
              <a:rPr lang="en-US"/>
              <a:t>Goals</a:t>
            </a:r>
          </a:p>
        </p:txBody>
      </p:sp>
      <p:sp>
        <p:nvSpPr>
          <p:cNvPr id="3" name="Content Placeholder 2">
            <a:extLst>
              <a:ext uri="{FF2B5EF4-FFF2-40B4-BE49-F238E27FC236}">
                <a16:creationId xmlns:a16="http://schemas.microsoft.com/office/drawing/2014/main" id="{401E9D6B-0856-B9C9-BD42-2AA2376C6C02}"/>
              </a:ext>
            </a:extLst>
          </p:cNvPr>
          <p:cNvSpPr>
            <a:spLocks noGrp="1"/>
          </p:cNvSpPr>
          <p:nvPr>
            <p:ph idx="1"/>
          </p:nvPr>
        </p:nvSpPr>
        <p:spPr/>
        <p:txBody>
          <a:bodyPr/>
          <a:lstStyle/>
          <a:p>
            <a:pPr marL="457200" indent="-457200">
              <a:buAutoNum type="arabicPeriod"/>
            </a:pPr>
            <a:r>
              <a:rPr lang="en-US">
                <a:effectLst>
                  <a:glow rad="38100">
                    <a:prstClr val="black">
                      <a:lumMod val="50000"/>
                      <a:lumOff val="50000"/>
                      <a:alpha val="20000"/>
                    </a:prstClr>
                  </a:glow>
                  <a:outerShdw blurRad="44450" dist="12700" dir="13860000" algn="tl" rotWithShape="0">
                    <a:srgbClr val="000000">
                      <a:alpha val="20000"/>
                    </a:srgbClr>
                  </a:outerShdw>
                </a:effectLst>
              </a:rPr>
              <a:t>Calculate homeowners' carbon footprint</a:t>
            </a:r>
          </a:p>
          <a:p>
            <a:pPr marL="0" indent="0">
              <a:buClr>
                <a:srgbClr val="FFFFFF"/>
              </a:buClr>
              <a:buNone/>
            </a:pPr>
            <a:r>
              <a:rPr lang="en-US">
                <a:effectLst>
                  <a:glow rad="38100">
                    <a:prstClr val="black">
                      <a:lumMod val="50000"/>
                      <a:lumOff val="50000"/>
                      <a:alpha val="20000"/>
                    </a:prstClr>
                  </a:glow>
                  <a:outerShdw blurRad="44450" dist="12700" dir="13860000" algn="tl" rotWithShape="0">
                    <a:srgbClr val="000000">
                      <a:alpha val="20000"/>
                    </a:srgbClr>
                  </a:outerShdw>
                </a:effectLst>
              </a:rPr>
              <a:t>2. Generate sustainable equipment ideas for homeowners with prompting</a:t>
            </a:r>
          </a:p>
          <a:p>
            <a:pPr marL="0" indent="0">
              <a:buClr>
                <a:srgbClr val="FFFFFF"/>
              </a:buClr>
              <a:buNone/>
            </a:pPr>
            <a:r>
              <a:rPr lang="en-US">
                <a:effectLst>
                  <a:glow rad="38100">
                    <a:prstClr val="black">
                      <a:lumMod val="50000"/>
                      <a:lumOff val="50000"/>
                      <a:alpha val="20000"/>
                    </a:prstClr>
                  </a:glow>
                  <a:outerShdw blurRad="44450" dist="12700" dir="13860000" algn="tl" rotWithShape="0">
                    <a:srgbClr val="000000">
                      <a:alpha val="20000"/>
                    </a:srgbClr>
                  </a:outerShdw>
                </a:effectLst>
              </a:rPr>
              <a:t>3. Provide potential sustainability action plans for homeowners</a:t>
            </a:r>
          </a:p>
        </p:txBody>
      </p:sp>
    </p:spTree>
    <p:extLst>
      <p:ext uri="{BB962C8B-B14F-4D97-AF65-F5344CB8AC3E}">
        <p14:creationId xmlns:p14="http://schemas.microsoft.com/office/powerpoint/2010/main" val="40818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555BD79-25F8-457E-DB9D-54D0CA2DCE8A}"/>
              </a:ext>
            </a:extLst>
          </p:cNvPr>
          <p:cNvSpPr/>
          <p:nvPr/>
        </p:nvSpPr>
        <p:spPr>
          <a:xfrm>
            <a:off x="7974903" y="688931"/>
            <a:ext cx="3062377" cy="4816415"/>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8A2D1FE-6CE0-4E70-9884-2F33307EDC69}"/>
              </a:ext>
            </a:extLst>
          </p:cNvPr>
          <p:cNvSpPr txBox="1"/>
          <p:nvPr/>
        </p:nvSpPr>
        <p:spPr>
          <a:xfrm>
            <a:off x="16602" y="-69935"/>
            <a:ext cx="11949034" cy="276999"/>
          </a:xfrm>
          <a:prstGeom prst="rect">
            <a:avLst/>
          </a:prstGeom>
          <a:noFill/>
        </p:spPr>
        <p:txBody>
          <a:bodyPr wrap="square" rtlCol="0">
            <a:spAutoFit/>
          </a:bodyPr>
          <a:lstStyle/>
          <a:p>
            <a:r>
              <a:rPr lang="en-US" sz="1200" b="1"/>
              <a:t> </a:t>
            </a:r>
            <a:endParaRPr lang="en-US" sz="1400"/>
          </a:p>
        </p:txBody>
      </p:sp>
      <p:sp>
        <p:nvSpPr>
          <p:cNvPr id="11" name="Rectangle 10">
            <a:extLst>
              <a:ext uri="{FF2B5EF4-FFF2-40B4-BE49-F238E27FC236}">
                <a16:creationId xmlns:a16="http://schemas.microsoft.com/office/drawing/2014/main" id="{912A43C6-891F-44CE-87AE-5CC12A57725F}"/>
              </a:ext>
            </a:extLst>
          </p:cNvPr>
          <p:cNvSpPr/>
          <p:nvPr/>
        </p:nvSpPr>
        <p:spPr>
          <a:xfrm>
            <a:off x="82233" y="3155633"/>
            <a:ext cx="1410587" cy="4182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solidFill>
                  <a:srgbClr val="00B050"/>
                </a:solidFill>
              </a:rPr>
              <a:t>Buyer Transactions</a:t>
            </a:r>
          </a:p>
        </p:txBody>
      </p:sp>
      <p:sp>
        <p:nvSpPr>
          <p:cNvPr id="21" name="Rectangle 20">
            <a:extLst>
              <a:ext uri="{FF2B5EF4-FFF2-40B4-BE49-F238E27FC236}">
                <a16:creationId xmlns:a16="http://schemas.microsoft.com/office/drawing/2014/main" id="{01979BB9-5387-4AB8-B01F-6BF09BEE8E9B}"/>
              </a:ext>
            </a:extLst>
          </p:cNvPr>
          <p:cNvSpPr/>
          <p:nvPr/>
        </p:nvSpPr>
        <p:spPr>
          <a:xfrm>
            <a:off x="2153724" y="2359212"/>
            <a:ext cx="1428308" cy="4107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solidFill>
                  <a:srgbClr val="00B050"/>
                </a:solidFill>
              </a:rPr>
              <a:t>Seller Form</a:t>
            </a:r>
          </a:p>
        </p:txBody>
      </p:sp>
      <p:cxnSp>
        <p:nvCxnSpPr>
          <p:cNvPr id="42" name="Straight Connector 41">
            <a:extLst>
              <a:ext uri="{FF2B5EF4-FFF2-40B4-BE49-F238E27FC236}">
                <a16:creationId xmlns:a16="http://schemas.microsoft.com/office/drawing/2014/main" id="{08A259BD-1ADC-43F3-B5E0-663F1E768795}"/>
              </a:ext>
            </a:extLst>
          </p:cNvPr>
          <p:cNvCxnSpPr>
            <a:cxnSpLocks/>
            <a:stCxn id="21" idx="2"/>
          </p:cNvCxnSpPr>
          <p:nvPr/>
        </p:nvCxnSpPr>
        <p:spPr>
          <a:xfrm>
            <a:off x="2867878" y="2769939"/>
            <a:ext cx="0" cy="605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8A7B538-55BE-43ED-9BB2-BBDAF31252EC}"/>
              </a:ext>
            </a:extLst>
          </p:cNvPr>
          <p:cNvCxnSpPr>
            <a:cxnSpLocks/>
            <a:stCxn id="9" idx="2"/>
          </p:cNvCxnSpPr>
          <p:nvPr/>
        </p:nvCxnSpPr>
        <p:spPr>
          <a:xfrm flipH="1">
            <a:off x="1849245" y="4374443"/>
            <a:ext cx="3884" cy="689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6609632-3B8D-4F09-9236-3042128B18F1}"/>
              </a:ext>
            </a:extLst>
          </p:cNvPr>
          <p:cNvCxnSpPr>
            <a:cxnSpLocks/>
          </p:cNvCxnSpPr>
          <p:nvPr/>
        </p:nvCxnSpPr>
        <p:spPr>
          <a:xfrm>
            <a:off x="9132948" y="4517673"/>
            <a:ext cx="9237" cy="107716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FD05AE9-0C61-4294-97AB-9FF2644D209E}"/>
              </a:ext>
            </a:extLst>
          </p:cNvPr>
          <p:cNvSpPr/>
          <p:nvPr/>
        </p:nvSpPr>
        <p:spPr>
          <a:xfrm>
            <a:off x="11259878" y="994005"/>
            <a:ext cx="520459" cy="512801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a:solidFill>
                  <a:srgbClr val="0070C0"/>
                </a:solidFill>
              </a:rPr>
              <a:t>A</a:t>
            </a:r>
          </a:p>
          <a:p>
            <a:pPr algn="ctr"/>
            <a:r>
              <a:rPr lang="en-US" b="1">
                <a:solidFill>
                  <a:srgbClr val="0070C0"/>
                </a:solidFill>
              </a:rPr>
              <a:t>D</a:t>
            </a:r>
          </a:p>
          <a:p>
            <a:pPr algn="ctr"/>
            <a:r>
              <a:rPr lang="en-US" b="1">
                <a:solidFill>
                  <a:srgbClr val="0070C0"/>
                </a:solidFill>
              </a:rPr>
              <a:t>M</a:t>
            </a:r>
          </a:p>
          <a:p>
            <a:pPr algn="ctr"/>
            <a:r>
              <a:rPr lang="en-US" b="1">
                <a:solidFill>
                  <a:srgbClr val="0070C0"/>
                </a:solidFill>
              </a:rPr>
              <a:t>I</a:t>
            </a:r>
          </a:p>
          <a:p>
            <a:pPr algn="ctr"/>
            <a:r>
              <a:rPr lang="en-US" b="1">
                <a:solidFill>
                  <a:srgbClr val="0070C0"/>
                </a:solidFill>
              </a:rPr>
              <a:t>N</a:t>
            </a:r>
          </a:p>
          <a:p>
            <a:pPr algn="ctr"/>
            <a:r>
              <a:rPr lang="en-US" b="1">
                <a:solidFill>
                  <a:srgbClr val="0070C0"/>
                </a:solidFill>
              </a:rPr>
              <a:t>I</a:t>
            </a:r>
          </a:p>
          <a:p>
            <a:pPr algn="ctr"/>
            <a:r>
              <a:rPr lang="en-US" b="1">
                <a:solidFill>
                  <a:srgbClr val="0070C0"/>
                </a:solidFill>
              </a:rPr>
              <a:t>S</a:t>
            </a:r>
          </a:p>
          <a:p>
            <a:pPr algn="ctr"/>
            <a:r>
              <a:rPr lang="en-US" b="1">
                <a:solidFill>
                  <a:srgbClr val="0070C0"/>
                </a:solidFill>
              </a:rPr>
              <a:t>T</a:t>
            </a:r>
          </a:p>
          <a:p>
            <a:pPr algn="ctr"/>
            <a:r>
              <a:rPr lang="en-US" b="1">
                <a:solidFill>
                  <a:srgbClr val="0070C0"/>
                </a:solidFill>
              </a:rPr>
              <a:t>R</a:t>
            </a:r>
          </a:p>
          <a:p>
            <a:pPr algn="ctr"/>
            <a:r>
              <a:rPr lang="en-US" b="1">
                <a:solidFill>
                  <a:srgbClr val="0070C0"/>
                </a:solidFill>
              </a:rPr>
              <a:t>A</a:t>
            </a:r>
          </a:p>
          <a:p>
            <a:pPr algn="ctr"/>
            <a:r>
              <a:rPr lang="en-US" b="1">
                <a:solidFill>
                  <a:srgbClr val="0070C0"/>
                </a:solidFill>
              </a:rPr>
              <a:t>T</a:t>
            </a:r>
          </a:p>
          <a:p>
            <a:pPr algn="ctr"/>
            <a:r>
              <a:rPr lang="en-US" b="1">
                <a:solidFill>
                  <a:srgbClr val="0070C0"/>
                </a:solidFill>
              </a:rPr>
              <a:t>I</a:t>
            </a:r>
          </a:p>
          <a:p>
            <a:pPr algn="ctr"/>
            <a:r>
              <a:rPr lang="en-US" b="1">
                <a:solidFill>
                  <a:srgbClr val="0070C0"/>
                </a:solidFill>
              </a:rPr>
              <a:t>O</a:t>
            </a:r>
          </a:p>
          <a:p>
            <a:pPr algn="ctr"/>
            <a:r>
              <a:rPr lang="en-US" b="1">
                <a:solidFill>
                  <a:srgbClr val="0070C0"/>
                </a:solidFill>
              </a:rPr>
              <a:t>N</a:t>
            </a:r>
          </a:p>
        </p:txBody>
      </p:sp>
      <p:cxnSp>
        <p:nvCxnSpPr>
          <p:cNvPr id="69" name="Straight Connector 68">
            <a:extLst>
              <a:ext uri="{FF2B5EF4-FFF2-40B4-BE49-F238E27FC236}">
                <a16:creationId xmlns:a16="http://schemas.microsoft.com/office/drawing/2014/main" id="{1A9BBC37-34DD-47D2-B761-21A80CE964D0}"/>
              </a:ext>
            </a:extLst>
          </p:cNvPr>
          <p:cNvCxnSpPr>
            <a:cxnSpLocks/>
          </p:cNvCxnSpPr>
          <p:nvPr/>
        </p:nvCxnSpPr>
        <p:spPr>
          <a:xfrm>
            <a:off x="5817887" y="554974"/>
            <a:ext cx="0" cy="265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B45A4AF-86A8-474E-BC01-092945167F24}"/>
              </a:ext>
            </a:extLst>
          </p:cNvPr>
          <p:cNvCxnSpPr>
            <a:cxnSpLocks/>
          </p:cNvCxnSpPr>
          <p:nvPr/>
        </p:nvCxnSpPr>
        <p:spPr>
          <a:xfrm>
            <a:off x="9969190" y="4535723"/>
            <a:ext cx="0" cy="3585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523BE0-590E-022F-A37F-FA7F12E67E4E}"/>
              </a:ext>
            </a:extLst>
          </p:cNvPr>
          <p:cNvSpPr/>
          <p:nvPr/>
        </p:nvSpPr>
        <p:spPr>
          <a:xfrm>
            <a:off x="150373" y="4965796"/>
            <a:ext cx="1410587" cy="3324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solidFill>
                  <a:srgbClr val="00B050"/>
                </a:solidFill>
              </a:rPr>
              <a:t>Buyer Match</a:t>
            </a:r>
          </a:p>
        </p:txBody>
      </p:sp>
      <p:sp>
        <p:nvSpPr>
          <p:cNvPr id="12" name="Rectangle 11">
            <a:extLst>
              <a:ext uri="{FF2B5EF4-FFF2-40B4-BE49-F238E27FC236}">
                <a16:creationId xmlns:a16="http://schemas.microsoft.com/office/drawing/2014/main" id="{8A1F04C1-16E6-1A0B-8CC9-D2CEFD843069}"/>
              </a:ext>
            </a:extLst>
          </p:cNvPr>
          <p:cNvSpPr/>
          <p:nvPr/>
        </p:nvSpPr>
        <p:spPr>
          <a:xfrm>
            <a:off x="2145297" y="4894229"/>
            <a:ext cx="1410587" cy="4072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solidFill>
                  <a:srgbClr val="00B050"/>
                </a:solidFill>
              </a:rPr>
              <a:t>Seller Match</a:t>
            </a:r>
          </a:p>
        </p:txBody>
      </p:sp>
      <p:cxnSp>
        <p:nvCxnSpPr>
          <p:cNvPr id="75" name="Straight Connector 74">
            <a:extLst>
              <a:ext uri="{FF2B5EF4-FFF2-40B4-BE49-F238E27FC236}">
                <a16:creationId xmlns:a16="http://schemas.microsoft.com/office/drawing/2014/main" id="{7DBB0535-0093-3E39-B0D2-7EAA277A4EEE}"/>
              </a:ext>
            </a:extLst>
          </p:cNvPr>
          <p:cNvCxnSpPr>
            <a:cxnSpLocks/>
            <a:endCxn id="11" idx="0"/>
          </p:cNvCxnSpPr>
          <p:nvPr/>
        </p:nvCxnSpPr>
        <p:spPr>
          <a:xfrm>
            <a:off x="787526" y="2874144"/>
            <a:ext cx="1" cy="281489"/>
          </a:xfrm>
          <a:prstGeom prst="line">
            <a:avLst/>
          </a:prstGeom>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44C325B8-6379-3DA3-5078-15860C81A150}"/>
              </a:ext>
            </a:extLst>
          </p:cNvPr>
          <p:cNvSpPr/>
          <p:nvPr/>
        </p:nvSpPr>
        <p:spPr>
          <a:xfrm>
            <a:off x="4419783" y="165910"/>
            <a:ext cx="3188491" cy="3636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a:solidFill>
                  <a:schemeClr val="tx1"/>
                </a:solidFill>
              </a:rPr>
              <a:t>AI Assistant for </a:t>
            </a:r>
            <a:r>
              <a:rPr lang="en-US" b="1" err="1">
                <a:solidFill>
                  <a:schemeClr val="tx1"/>
                </a:solidFill>
              </a:rPr>
              <a:t>GreenifyAI</a:t>
            </a:r>
            <a:endParaRPr lang="en-US" b="1">
              <a:solidFill>
                <a:schemeClr val="tx1"/>
              </a:solidFill>
            </a:endParaRPr>
          </a:p>
        </p:txBody>
      </p:sp>
      <p:sp>
        <p:nvSpPr>
          <p:cNvPr id="99" name="Rectangle 98">
            <a:extLst>
              <a:ext uri="{FF2B5EF4-FFF2-40B4-BE49-F238E27FC236}">
                <a16:creationId xmlns:a16="http://schemas.microsoft.com/office/drawing/2014/main" id="{7611BA57-8D86-EAA9-173C-1DDF38167131}"/>
              </a:ext>
            </a:extLst>
          </p:cNvPr>
          <p:cNvSpPr/>
          <p:nvPr/>
        </p:nvSpPr>
        <p:spPr>
          <a:xfrm>
            <a:off x="7714603" y="5857943"/>
            <a:ext cx="1518838" cy="6459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a:solidFill>
                  <a:srgbClr val="00B0F0"/>
                </a:solidFill>
              </a:rPr>
              <a:t>By Contractor</a:t>
            </a:r>
          </a:p>
        </p:txBody>
      </p:sp>
      <p:sp>
        <p:nvSpPr>
          <p:cNvPr id="100" name="Rectangle 99">
            <a:extLst>
              <a:ext uri="{FF2B5EF4-FFF2-40B4-BE49-F238E27FC236}">
                <a16:creationId xmlns:a16="http://schemas.microsoft.com/office/drawing/2014/main" id="{34B50271-3020-537A-F64D-F1F6D466D865}"/>
              </a:ext>
            </a:extLst>
          </p:cNvPr>
          <p:cNvSpPr/>
          <p:nvPr/>
        </p:nvSpPr>
        <p:spPr>
          <a:xfrm>
            <a:off x="9491871" y="5796666"/>
            <a:ext cx="1518838" cy="6776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a:solidFill>
                  <a:srgbClr val="00B0F0"/>
                </a:solidFill>
              </a:rPr>
              <a:t>By Owner</a:t>
            </a:r>
          </a:p>
        </p:txBody>
      </p:sp>
      <p:sp>
        <p:nvSpPr>
          <p:cNvPr id="103" name="Rectangle 102">
            <a:extLst>
              <a:ext uri="{FF2B5EF4-FFF2-40B4-BE49-F238E27FC236}">
                <a16:creationId xmlns:a16="http://schemas.microsoft.com/office/drawing/2014/main" id="{6375A81C-6995-112A-2762-C0E93BD77C99}"/>
              </a:ext>
            </a:extLst>
          </p:cNvPr>
          <p:cNvSpPr/>
          <p:nvPr/>
        </p:nvSpPr>
        <p:spPr>
          <a:xfrm>
            <a:off x="8070403" y="3054699"/>
            <a:ext cx="2798292" cy="6248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solidFill>
                  <a:srgbClr val="00B0F0"/>
                </a:solidFill>
              </a:rPr>
              <a:t>Validations by AI and Human</a:t>
            </a:r>
          </a:p>
        </p:txBody>
      </p:sp>
      <p:sp>
        <p:nvSpPr>
          <p:cNvPr id="104" name="Rectangle 103">
            <a:extLst>
              <a:ext uri="{FF2B5EF4-FFF2-40B4-BE49-F238E27FC236}">
                <a16:creationId xmlns:a16="http://schemas.microsoft.com/office/drawing/2014/main" id="{363EFDDB-0536-E83E-4276-381AE848CEA1}"/>
              </a:ext>
            </a:extLst>
          </p:cNvPr>
          <p:cNvSpPr/>
          <p:nvPr/>
        </p:nvSpPr>
        <p:spPr>
          <a:xfrm>
            <a:off x="8095612" y="2141521"/>
            <a:ext cx="2773083" cy="6248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solidFill>
                  <a:srgbClr val="00B0F0"/>
                </a:solidFill>
              </a:rPr>
              <a:t>Recommendation Packages</a:t>
            </a:r>
          </a:p>
        </p:txBody>
      </p:sp>
      <p:cxnSp>
        <p:nvCxnSpPr>
          <p:cNvPr id="107" name="Straight Connector 106">
            <a:extLst>
              <a:ext uri="{FF2B5EF4-FFF2-40B4-BE49-F238E27FC236}">
                <a16:creationId xmlns:a16="http://schemas.microsoft.com/office/drawing/2014/main" id="{0081B746-DCDF-97BF-0C1E-DCCFAF62BEC2}"/>
              </a:ext>
            </a:extLst>
          </p:cNvPr>
          <p:cNvCxnSpPr>
            <a:cxnSpLocks/>
          </p:cNvCxnSpPr>
          <p:nvPr/>
        </p:nvCxnSpPr>
        <p:spPr>
          <a:xfrm>
            <a:off x="1007575" y="764681"/>
            <a:ext cx="8046913" cy="11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9D3D9A3-D80E-ABE5-A166-4488A4C82B8D}"/>
              </a:ext>
            </a:extLst>
          </p:cNvPr>
          <p:cNvCxnSpPr>
            <a:cxnSpLocks/>
          </p:cNvCxnSpPr>
          <p:nvPr/>
        </p:nvCxnSpPr>
        <p:spPr>
          <a:xfrm flipV="1">
            <a:off x="7074458" y="2894510"/>
            <a:ext cx="1980030" cy="14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86B5EE1-FF24-8CF9-80D3-69478A955BB1}"/>
              </a:ext>
            </a:extLst>
          </p:cNvPr>
          <p:cNvCxnSpPr>
            <a:cxnSpLocks/>
          </p:cNvCxnSpPr>
          <p:nvPr/>
        </p:nvCxnSpPr>
        <p:spPr>
          <a:xfrm>
            <a:off x="9054488" y="764783"/>
            <a:ext cx="2" cy="1384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EF432A5-2FC9-7697-37DB-DFE9DD0191C6}"/>
              </a:ext>
            </a:extLst>
          </p:cNvPr>
          <p:cNvCxnSpPr>
            <a:cxnSpLocks/>
          </p:cNvCxnSpPr>
          <p:nvPr/>
        </p:nvCxnSpPr>
        <p:spPr>
          <a:xfrm>
            <a:off x="9054488" y="2753766"/>
            <a:ext cx="1" cy="281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4B7401C-0FC1-2C96-441F-EFBF0AAF4832}"/>
              </a:ext>
            </a:extLst>
          </p:cNvPr>
          <p:cNvCxnSpPr>
            <a:cxnSpLocks/>
          </p:cNvCxnSpPr>
          <p:nvPr/>
        </p:nvCxnSpPr>
        <p:spPr>
          <a:xfrm>
            <a:off x="9144924" y="3656660"/>
            <a:ext cx="12558" cy="231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7F4F7981-20C0-2421-DE77-FE9A918DA096}"/>
              </a:ext>
            </a:extLst>
          </p:cNvPr>
          <p:cNvCxnSpPr>
            <a:cxnSpLocks/>
          </p:cNvCxnSpPr>
          <p:nvPr/>
        </p:nvCxnSpPr>
        <p:spPr>
          <a:xfrm flipV="1">
            <a:off x="8344808" y="3892508"/>
            <a:ext cx="0" cy="355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E348A6DA-818B-9FAF-6EF6-5A7F35710D27}"/>
              </a:ext>
            </a:extLst>
          </p:cNvPr>
          <p:cNvCxnSpPr>
            <a:cxnSpLocks/>
          </p:cNvCxnSpPr>
          <p:nvPr/>
        </p:nvCxnSpPr>
        <p:spPr>
          <a:xfrm flipV="1">
            <a:off x="10189825" y="3892508"/>
            <a:ext cx="0" cy="355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19F3BB-7957-F971-88F7-215330D8F962}"/>
              </a:ext>
            </a:extLst>
          </p:cNvPr>
          <p:cNvCxnSpPr>
            <a:cxnSpLocks/>
          </p:cNvCxnSpPr>
          <p:nvPr/>
        </p:nvCxnSpPr>
        <p:spPr>
          <a:xfrm>
            <a:off x="7090057" y="2894510"/>
            <a:ext cx="16442" cy="2234828"/>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655F39D-9202-CEA1-4FEE-AF8C3E1162CE}"/>
              </a:ext>
            </a:extLst>
          </p:cNvPr>
          <p:cNvSpPr/>
          <p:nvPr/>
        </p:nvSpPr>
        <p:spPr>
          <a:xfrm>
            <a:off x="1195157" y="3957756"/>
            <a:ext cx="1315943" cy="4166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a:solidFill>
                  <a:schemeClr val="tx1"/>
                </a:solidFill>
              </a:rPr>
              <a:t>Matching</a:t>
            </a:r>
          </a:p>
        </p:txBody>
      </p:sp>
      <p:sp>
        <p:nvSpPr>
          <p:cNvPr id="13" name="Rectangle 12">
            <a:extLst>
              <a:ext uri="{FF2B5EF4-FFF2-40B4-BE49-F238E27FC236}">
                <a16:creationId xmlns:a16="http://schemas.microsoft.com/office/drawing/2014/main" id="{DC5255D7-B23A-0857-5443-CCAB2D7920EF}"/>
              </a:ext>
            </a:extLst>
          </p:cNvPr>
          <p:cNvSpPr/>
          <p:nvPr/>
        </p:nvSpPr>
        <p:spPr>
          <a:xfrm>
            <a:off x="8102071" y="3911162"/>
            <a:ext cx="2750180" cy="6248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solidFill>
                  <a:srgbClr val="00B0F0"/>
                </a:solidFill>
              </a:rPr>
              <a:t>Action Plan  &amp; Implementation Review</a:t>
            </a:r>
          </a:p>
        </p:txBody>
      </p:sp>
      <p:cxnSp>
        <p:nvCxnSpPr>
          <p:cNvPr id="22" name="Straight Arrow Connector 21">
            <a:extLst>
              <a:ext uri="{FF2B5EF4-FFF2-40B4-BE49-F238E27FC236}">
                <a16:creationId xmlns:a16="http://schemas.microsoft.com/office/drawing/2014/main" id="{5364ECAC-4912-1068-1D49-2D9AE71A3FD7}"/>
              </a:ext>
            </a:extLst>
          </p:cNvPr>
          <p:cNvCxnSpPr>
            <a:cxnSpLocks/>
          </p:cNvCxnSpPr>
          <p:nvPr/>
        </p:nvCxnSpPr>
        <p:spPr>
          <a:xfrm>
            <a:off x="8352242" y="4535723"/>
            <a:ext cx="0" cy="3585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6745FA8-063A-1D3E-C8D9-C976F0DEBB26}"/>
              </a:ext>
            </a:extLst>
          </p:cNvPr>
          <p:cNvSpPr/>
          <p:nvPr/>
        </p:nvSpPr>
        <p:spPr>
          <a:xfrm>
            <a:off x="4358325" y="3786731"/>
            <a:ext cx="1767828" cy="6248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solidFill>
                  <a:srgbClr val="00B0F0"/>
                </a:solidFill>
              </a:rPr>
              <a:t>User Area and Action Plan</a:t>
            </a:r>
          </a:p>
        </p:txBody>
      </p:sp>
      <p:cxnSp>
        <p:nvCxnSpPr>
          <p:cNvPr id="40" name="Straight Connector 39">
            <a:extLst>
              <a:ext uri="{FF2B5EF4-FFF2-40B4-BE49-F238E27FC236}">
                <a16:creationId xmlns:a16="http://schemas.microsoft.com/office/drawing/2014/main" id="{BB9FD11E-4ED5-8CA4-0485-061736384D4A}"/>
              </a:ext>
            </a:extLst>
          </p:cNvPr>
          <p:cNvCxnSpPr>
            <a:cxnSpLocks/>
          </p:cNvCxnSpPr>
          <p:nvPr/>
        </p:nvCxnSpPr>
        <p:spPr>
          <a:xfrm flipV="1">
            <a:off x="7090057" y="3780846"/>
            <a:ext cx="2052128" cy="8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2EBCEAC-A3B9-6917-836D-41FF083112BB}"/>
              </a:ext>
            </a:extLst>
          </p:cNvPr>
          <p:cNvCxnSpPr>
            <a:cxnSpLocks/>
            <a:stCxn id="30" idx="3"/>
          </p:cNvCxnSpPr>
          <p:nvPr/>
        </p:nvCxnSpPr>
        <p:spPr>
          <a:xfrm>
            <a:off x="6126153" y="4099139"/>
            <a:ext cx="98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751CEA3-0083-B9B5-C8ED-FD37D23385CD}"/>
              </a:ext>
            </a:extLst>
          </p:cNvPr>
          <p:cNvCxnSpPr>
            <a:cxnSpLocks/>
          </p:cNvCxnSpPr>
          <p:nvPr/>
        </p:nvCxnSpPr>
        <p:spPr>
          <a:xfrm>
            <a:off x="10201031" y="5606365"/>
            <a:ext cx="0" cy="228498"/>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BAA32F15-57C1-D2C6-BA06-EEF0970A8B0B}"/>
              </a:ext>
            </a:extLst>
          </p:cNvPr>
          <p:cNvSpPr/>
          <p:nvPr/>
        </p:nvSpPr>
        <p:spPr>
          <a:xfrm>
            <a:off x="6507560" y="1660227"/>
            <a:ext cx="1428308" cy="6248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solidFill>
                  <a:srgbClr val="00B050"/>
                </a:solidFill>
              </a:rPr>
              <a:t>Top 10 Sustainable Homes</a:t>
            </a:r>
          </a:p>
        </p:txBody>
      </p:sp>
      <p:cxnSp>
        <p:nvCxnSpPr>
          <p:cNvPr id="29" name="Straight Arrow Connector 28">
            <a:extLst>
              <a:ext uri="{FF2B5EF4-FFF2-40B4-BE49-F238E27FC236}">
                <a16:creationId xmlns:a16="http://schemas.microsoft.com/office/drawing/2014/main" id="{26FB8936-47A9-5AD8-A40D-76653D5F33CB}"/>
              </a:ext>
            </a:extLst>
          </p:cNvPr>
          <p:cNvCxnSpPr>
            <a:cxnSpLocks/>
          </p:cNvCxnSpPr>
          <p:nvPr/>
        </p:nvCxnSpPr>
        <p:spPr>
          <a:xfrm flipH="1">
            <a:off x="7913965" y="1906641"/>
            <a:ext cx="11561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D134A9C-F573-373C-C30D-E6C9A095B7C6}"/>
              </a:ext>
            </a:extLst>
          </p:cNvPr>
          <p:cNvSpPr/>
          <p:nvPr/>
        </p:nvSpPr>
        <p:spPr>
          <a:xfrm>
            <a:off x="77490" y="2330788"/>
            <a:ext cx="1483470" cy="5066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solidFill>
                  <a:srgbClr val="00B0F0"/>
                </a:solidFill>
              </a:rPr>
              <a:t>Preference Search </a:t>
            </a:r>
          </a:p>
        </p:txBody>
      </p:sp>
      <p:sp>
        <p:nvSpPr>
          <p:cNvPr id="8" name="Rectangle 7">
            <a:extLst>
              <a:ext uri="{FF2B5EF4-FFF2-40B4-BE49-F238E27FC236}">
                <a16:creationId xmlns:a16="http://schemas.microsoft.com/office/drawing/2014/main" id="{8D940DC2-78E3-3371-527B-2B41EE517117}"/>
              </a:ext>
            </a:extLst>
          </p:cNvPr>
          <p:cNvSpPr/>
          <p:nvPr/>
        </p:nvSpPr>
        <p:spPr>
          <a:xfrm>
            <a:off x="2112854" y="3149032"/>
            <a:ext cx="1428308" cy="4107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solidFill>
                  <a:srgbClr val="00B050"/>
                </a:solidFill>
              </a:rPr>
              <a:t>Seller Transactions</a:t>
            </a:r>
          </a:p>
        </p:txBody>
      </p:sp>
      <p:cxnSp>
        <p:nvCxnSpPr>
          <p:cNvPr id="14" name="Straight Connector 13">
            <a:extLst>
              <a:ext uri="{FF2B5EF4-FFF2-40B4-BE49-F238E27FC236}">
                <a16:creationId xmlns:a16="http://schemas.microsoft.com/office/drawing/2014/main" id="{F50CB7B5-F4B8-1CDA-7D18-267702F4B707}"/>
              </a:ext>
            </a:extLst>
          </p:cNvPr>
          <p:cNvCxnSpPr>
            <a:cxnSpLocks/>
          </p:cNvCxnSpPr>
          <p:nvPr/>
        </p:nvCxnSpPr>
        <p:spPr>
          <a:xfrm flipV="1">
            <a:off x="1007575" y="764681"/>
            <a:ext cx="0" cy="360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2BA728C-5E2C-72E5-6B01-5C8BE8DE3682}"/>
              </a:ext>
            </a:extLst>
          </p:cNvPr>
          <p:cNvCxnSpPr>
            <a:cxnSpLocks/>
            <a:stCxn id="21" idx="0"/>
          </p:cNvCxnSpPr>
          <p:nvPr/>
        </p:nvCxnSpPr>
        <p:spPr>
          <a:xfrm flipV="1">
            <a:off x="2867878" y="2040634"/>
            <a:ext cx="0" cy="318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47E53BF-451F-5835-9386-C05191A67A8E}"/>
              </a:ext>
            </a:extLst>
          </p:cNvPr>
          <p:cNvCxnSpPr>
            <a:cxnSpLocks/>
          </p:cNvCxnSpPr>
          <p:nvPr/>
        </p:nvCxnSpPr>
        <p:spPr>
          <a:xfrm>
            <a:off x="1560960" y="5064236"/>
            <a:ext cx="620034"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6FC39B9-C69F-4015-A61D-29F809E62DE9}"/>
              </a:ext>
            </a:extLst>
          </p:cNvPr>
          <p:cNvSpPr/>
          <p:nvPr/>
        </p:nvSpPr>
        <p:spPr>
          <a:xfrm>
            <a:off x="8122772" y="4706601"/>
            <a:ext cx="2745922" cy="6459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a:solidFill>
                  <a:srgbClr val="00B0F0"/>
                </a:solidFill>
              </a:rPr>
              <a:t>Implementation</a:t>
            </a:r>
          </a:p>
        </p:txBody>
      </p:sp>
      <p:cxnSp>
        <p:nvCxnSpPr>
          <p:cNvPr id="26" name="Straight Connector 25">
            <a:extLst>
              <a:ext uri="{FF2B5EF4-FFF2-40B4-BE49-F238E27FC236}">
                <a16:creationId xmlns:a16="http://schemas.microsoft.com/office/drawing/2014/main" id="{CE09D056-F265-642A-AC3C-CBFFAE6C6B87}"/>
              </a:ext>
            </a:extLst>
          </p:cNvPr>
          <p:cNvCxnSpPr>
            <a:cxnSpLocks/>
          </p:cNvCxnSpPr>
          <p:nvPr/>
        </p:nvCxnSpPr>
        <p:spPr>
          <a:xfrm flipV="1">
            <a:off x="8682724" y="5594935"/>
            <a:ext cx="1518307" cy="11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D6DCA5-6515-F668-A950-413A123B2B86}"/>
              </a:ext>
            </a:extLst>
          </p:cNvPr>
          <p:cNvCxnSpPr>
            <a:cxnSpLocks/>
          </p:cNvCxnSpPr>
          <p:nvPr/>
        </p:nvCxnSpPr>
        <p:spPr>
          <a:xfrm>
            <a:off x="7079707" y="5134707"/>
            <a:ext cx="10640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800499B-4F44-9D42-FFC7-3B8419386AE4}"/>
              </a:ext>
            </a:extLst>
          </p:cNvPr>
          <p:cNvCxnSpPr>
            <a:cxnSpLocks/>
          </p:cNvCxnSpPr>
          <p:nvPr/>
        </p:nvCxnSpPr>
        <p:spPr>
          <a:xfrm>
            <a:off x="8724643" y="5624585"/>
            <a:ext cx="0" cy="249649"/>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9769726-FB0B-9C67-AA72-47DF996DE7E1}"/>
              </a:ext>
            </a:extLst>
          </p:cNvPr>
          <p:cNvSpPr/>
          <p:nvPr/>
        </p:nvSpPr>
        <p:spPr>
          <a:xfrm>
            <a:off x="3400831" y="5704125"/>
            <a:ext cx="3705668" cy="6779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a:solidFill>
                  <a:srgbClr val="00B0F0"/>
                </a:solidFill>
              </a:rPr>
              <a:t>Information Security &amp; Privacy</a:t>
            </a:r>
          </a:p>
          <a:p>
            <a:pPr algn="ctr"/>
            <a:r>
              <a:rPr lang="en-US" sz="1400">
                <a:solidFill>
                  <a:srgbClr val="00B0F0"/>
                </a:solidFill>
              </a:rPr>
              <a:t>Reducing</a:t>
            </a:r>
            <a:r>
              <a:rPr lang="en-US" sz="1400">
                <a:solidFill>
                  <a:srgbClr val="00B0F0"/>
                </a:solidFill>
                <a:effectLst/>
                <a:latin typeface="Calibri" panose="020F0502020204030204" pitchFamily="34" charset="0"/>
                <a:ea typeface="Calibri" panose="020F0502020204030204" pitchFamily="34" charset="0"/>
              </a:rPr>
              <a:t> the risks and mitigating threats </a:t>
            </a:r>
            <a:endParaRPr lang="en-US" sz="1400">
              <a:solidFill>
                <a:srgbClr val="00B0F0"/>
              </a:solidFill>
            </a:endParaRPr>
          </a:p>
        </p:txBody>
      </p:sp>
      <p:cxnSp>
        <p:nvCxnSpPr>
          <p:cNvPr id="55" name="Straight Connector 54">
            <a:extLst>
              <a:ext uri="{FF2B5EF4-FFF2-40B4-BE49-F238E27FC236}">
                <a16:creationId xmlns:a16="http://schemas.microsoft.com/office/drawing/2014/main" id="{E8617426-EF00-3F50-B5FA-971FBFB5A9C4}"/>
              </a:ext>
            </a:extLst>
          </p:cNvPr>
          <p:cNvCxnSpPr>
            <a:cxnSpLocks/>
            <a:stCxn id="30" idx="2"/>
          </p:cNvCxnSpPr>
          <p:nvPr/>
        </p:nvCxnSpPr>
        <p:spPr>
          <a:xfrm>
            <a:off x="5242239" y="4411547"/>
            <a:ext cx="24858" cy="1292577"/>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88EADDF-0F39-A304-B434-3E921FF61E24}"/>
              </a:ext>
            </a:extLst>
          </p:cNvPr>
          <p:cNvSpPr txBox="1"/>
          <p:nvPr/>
        </p:nvSpPr>
        <p:spPr>
          <a:xfrm>
            <a:off x="376392" y="6443863"/>
            <a:ext cx="6131168" cy="369332"/>
          </a:xfrm>
          <a:prstGeom prst="rect">
            <a:avLst/>
          </a:prstGeom>
          <a:noFill/>
        </p:spPr>
        <p:txBody>
          <a:bodyPr wrap="square">
            <a:spAutoFit/>
          </a:bodyPr>
          <a:lstStyle/>
          <a:p>
            <a:r>
              <a:rPr lang="en-US" b="1">
                <a:solidFill>
                  <a:srgbClr val="00B050"/>
                </a:solidFill>
                <a:hlinkClick r:id="rId3">
                  <a:extLst>
                    <a:ext uri="{A12FA001-AC4F-418D-AE19-62706E023703}">
                      <ahyp:hlinkClr xmlns:ahyp="http://schemas.microsoft.com/office/drawing/2018/hyperlinkcolor" val="tx"/>
                    </a:ext>
                  </a:extLst>
                </a:hlinkClick>
              </a:rPr>
              <a:t>www.GrinifyAI.com</a:t>
            </a:r>
            <a:r>
              <a:rPr lang="en-US" b="1">
                <a:solidFill>
                  <a:srgbClr val="00B050"/>
                </a:solidFill>
              </a:rPr>
              <a:t> </a:t>
            </a:r>
            <a:endParaRPr lang="en-US">
              <a:solidFill>
                <a:srgbClr val="00B050"/>
              </a:solidFill>
            </a:endParaRPr>
          </a:p>
        </p:txBody>
      </p:sp>
      <p:pic>
        <p:nvPicPr>
          <p:cNvPr id="10" name="Picture 9">
            <a:extLst>
              <a:ext uri="{FF2B5EF4-FFF2-40B4-BE49-F238E27FC236}">
                <a16:creationId xmlns:a16="http://schemas.microsoft.com/office/drawing/2014/main" id="{6A0A4CB0-7CA5-9B5A-436E-D6EDFFE3F0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2" y="6382029"/>
            <a:ext cx="438150" cy="390525"/>
          </a:xfrm>
          <a:prstGeom prst="rect">
            <a:avLst/>
          </a:prstGeom>
        </p:spPr>
      </p:pic>
      <p:sp>
        <p:nvSpPr>
          <p:cNvPr id="3" name="Rectangle 2">
            <a:extLst>
              <a:ext uri="{FF2B5EF4-FFF2-40B4-BE49-F238E27FC236}">
                <a16:creationId xmlns:a16="http://schemas.microsoft.com/office/drawing/2014/main" id="{E02BD266-209B-2A71-0CA1-AA9E915B1288}"/>
              </a:ext>
            </a:extLst>
          </p:cNvPr>
          <p:cNvSpPr/>
          <p:nvPr/>
        </p:nvSpPr>
        <p:spPr>
          <a:xfrm>
            <a:off x="311243" y="1125452"/>
            <a:ext cx="1767828" cy="6248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a:solidFill>
                  <a:schemeClr val="tx1"/>
                </a:solidFill>
              </a:rPr>
              <a:t>Buy &amp; Sell</a:t>
            </a:r>
          </a:p>
        </p:txBody>
      </p:sp>
      <p:sp>
        <p:nvSpPr>
          <p:cNvPr id="15" name="Rectangle 14">
            <a:extLst>
              <a:ext uri="{FF2B5EF4-FFF2-40B4-BE49-F238E27FC236}">
                <a16:creationId xmlns:a16="http://schemas.microsoft.com/office/drawing/2014/main" id="{25FBAEE9-6CBD-1616-22C3-26629C3A9B13}"/>
              </a:ext>
            </a:extLst>
          </p:cNvPr>
          <p:cNvSpPr/>
          <p:nvPr/>
        </p:nvSpPr>
        <p:spPr>
          <a:xfrm>
            <a:off x="8201361" y="937548"/>
            <a:ext cx="2196999" cy="7194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400">
              <a:solidFill>
                <a:srgbClr val="00B0F0"/>
              </a:solidFill>
            </a:endParaRPr>
          </a:p>
          <a:p>
            <a:pPr algn="ctr"/>
            <a:r>
              <a:rPr lang="en-US" sz="1400">
                <a:solidFill>
                  <a:srgbClr val="00B0F0"/>
                </a:solidFill>
              </a:rPr>
              <a:t> </a:t>
            </a:r>
            <a:r>
              <a:rPr lang="en-US" b="1" i="0">
                <a:solidFill>
                  <a:schemeClr val="tx1"/>
                </a:solidFill>
                <a:effectLst/>
                <a:latin typeface="Bai Jamjuree"/>
              </a:rPr>
              <a:t>Ready to Greenify Your Home?</a:t>
            </a:r>
          </a:p>
          <a:p>
            <a:pPr algn="ctr"/>
            <a:endParaRPr lang="en-US" sz="1400">
              <a:solidFill>
                <a:srgbClr val="00B0F0"/>
              </a:solidFill>
            </a:endParaRPr>
          </a:p>
        </p:txBody>
      </p:sp>
      <p:cxnSp>
        <p:nvCxnSpPr>
          <p:cNvPr id="18" name="Straight Connector 17">
            <a:extLst>
              <a:ext uri="{FF2B5EF4-FFF2-40B4-BE49-F238E27FC236}">
                <a16:creationId xmlns:a16="http://schemas.microsoft.com/office/drawing/2014/main" id="{7ADD3B05-28D7-D07F-8E67-F6E23F8C076B}"/>
              </a:ext>
            </a:extLst>
          </p:cNvPr>
          <p:cNvCxnSpPr>
            <a:cxnSpLocks/>
          </p:cNvCxnSpPr>
          <p:nvPr/>
        </p:nvCxnSpPr>
        <p:spPr>
          <a:xfrm>
            <a:off x="787526" y="2040634"/>
            <a:ext cx="2080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E5BA4B-4E84-75DB-7D5E-DA89B6CD2043}"/>
              </a:ext>
            </a:extLst>
          </p:cNvPr>
          <p:cNvCxnSpPr>
            <a:stCxn id="3" idx="2"/>
          </p:cNvCxnSpPr>
          <p:nvPr/>
        </p:nvCxnSpPr>
        <p:spPr>
          <a:xfrm>
            <a:off x="1195157" y="1750268"/>
            <a:ext cx="0" cy="29036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DD690FA-57AE-88F3-3320-441561906D81}"/>
              </a:ext>
            </a:extLst>
          </p:cNvPr>
          <p:cNvSpPr txBox="1"/>
          <p:nvPr/>
        </p:nvSpPr>
        <p:spPr>
          <a:xfrm>
            <a:off x="226364" y="104983"/>
            <a:ext cx="1357231" cy="369332"/>
          </a:xfrm>
          <a:prstGeom prst="rect">
            <a:avLst/>
          </a:prstGeom>
          <a:noFill/>
        </p:spPr>
        <p:txBody>
          <a:bodyPr wrap="none" rtlCol="0">
            <a:spAutoFit/>
          </a:bodyPr>
          <a:lstStyle/>
          <a:p>
            <a:r>
              <a:rPr lang="en-US" b="1"/>
              <a:t>HOME PAGE</a:t>
            </a:r>
          </a:p>
        </p:txBody>
      </p:sp>
      <p:cxnSp>
        <p:nvCxnSpPr>
          <p:cNvPr id="46" name="Straight Connector 45">
            <a:extLst>
              <a:ext uri="{FF2B5EF4-FFF2-40B4-BE49-F238E27FC236}">
                <a16:creationId xmlns:a16="http://schemas.microsoft.com/office/drawing/2014/main" id="{F5A1E7EC-E6D9-6EC7-71A7-E7897AEE5EE8}"/>
              </a:ext>
            </a:extLst>
          </p:cNvPr>
          <p:cNvCxnSpPr>
            <a:endCxn id="7" idx="0"/>
          </p:cNvCxnSpPr>
          <p:nvPr/>
        </p:nvCxnSpPr>
        <p:spPr>
          <a:xfrm>
            <a:off x="819225" y="2040634"/>
            <a:ext cx="0" cy="290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428FAC3-4DB1-E230-E66E-48C1D26D430F}"/>
              </a:ext>
            </a:extLst>
          </p:cNvPr>
          <p:cNvCxnSpPr>
            <a:cxnSpLocks/>
            <a:endCxn id="30" idx="1"/>
          </p:cNvCxnSpPr>
          <p:nvPr/>
        </p:nvCxnSpPr>
        <p:spPr>
          <a:xfrm>
            <a:off x="2476000" y="4099139"/>
            <a:ext cx="18823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07E1F24-66D1-C4CA-E5C9-8EE5EF01E0C2}"/>
              </a:ext>
            </a:extLst>
          </p:cNvPr>
          <p:cNvCxnSpPr>
            <a:cxnSpLocks/>
          </p:cNvCxnSpPr>
          <p:nvPr/>
        </p:nvCxnSpPr>
        <p:spPr>
          <a:xfrm>
            <a:off x="2079071" y="1414555"/>
            <a:ext cx="3127999" cy="23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49A235-0543-68D3-57EB-B95BE46E4DE7}"/>
              </a:ext>
            </a:extLst>
          </p:cNvPr>
          <p:cNvCxnSpPr/>
          <p:nvPr/>
        </p:nvCxnSpPr>
        <p:spPr>
          <a:xfrm>
            <a:off x="5207070" y="1405956"/>
            <a:ext cx="0" cy="2374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5092762-D40D-AA36-A802-3ABE1C1FB167}"/>
              </a:ext>
            </a:extLst>
          </p:cNvPr>
          <p:cNvCxnSpPr>
            <a:cxnSpLocks/>
          </p:cNvCxnSpPr>
          <p:nvPr/>
        </p:nvCxnSpPr>
        <p:spPr>
          <a:xfrm>
            <a:off x="2858471" y="3555108"/>
            <a:ext cx="2" cy="544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3AD50FB-70D2-913D-A777-3AD50FF89278}"/>
              </a:ext>
            </a:extLst>
          </p:cNvPr>
          <p:cNvCxnSpPr>
            <a:cxnSpLocks/>
          </p:cNvCxnSpPr>
          <p:nvPr/>
        </p:nvCxnSpPr>
        <p:spPr>
          <a:xfrm>
            <a:off x="1347321" y="3555108"/>
            <a:ext cx="8466" cy="4026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99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DC445-115B-092D-E4A9-001A20874722}"/>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Potential AI Value Propositions of Interest</a:t>
            </a:r>
            <a:endParaRPr lang="en-US" dirty="0"/>
          </a:p>
        </p:txBody>
      </p:sp>
      <p:sp>
        <p:nvSpPr>
          <p:cNvPr id="3" name="Content Placeholder 2">
            <a:extLst>
              <a:ext uri="{FF2B5EF4-FFF2-40B4-BE49-F238E27FC236}">
                <a16:creationId xmlns:a16="http://schemas.microsoft.com/office/drawing/2014/main" id="{AE7488CA-A790-3D5B-BADE-73688D8FF4E4}"/>
              </a:ext>
            </a:extLst>
          </p:cNvPr>
          <p:cNvSpPr>
            <a:spLocks noGrp="1"/>
          </p:cNvSpPr>
          <p:nvPr>
            <p:ph idx="1"/>
          </p:nvPr>
        </p:nvSpPr>
        <p:spPr/>
        <p:txBody>
          <a:bodyPr/>
          <a:lstStyle/>
          <a:p>
            <a:r>
              <a:rPr lang="en-US" dirty="0">
                <a:effectLst>
                  <a:glow rad="38100">
                    <a:prstClr val="black">
                      <a:lumMod val="50000"/>
                      <a:lumOff val="50000"/>
                      <a:alpha val="20000"/>
                    </a:prstClr>
                  </a:glow>
                  <a:outerShdw blurRad="44450" dist="12700" dir="13860000" algn="tl" rotWithShape="0">
                    <a:srgbClr val="000000">
                      <a:alpha val="20000"/>
                    </a:srgbClr>
                  </a:outerShdw>
                </a:effectLst>
              </a:rPr>
              <a:t>2 AI Residential Property Sustainability Calculator</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rPr>
              <a:t>3 AI Residential Real Estate Sustainability Course</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rPr>
              <a:t>5 AI Play Role: Real Estate Agent</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rPr>
              <a:t>6 AI Residential Real Estate Sustainability Conversion Estimator</a:t>
            </a:r>
          </a:p>
        </p:txBody>
      </p:sp>
    </p:spTree>
    <p:extLst>
      <p:ext uri="{BB962C8B-B14F-4D97-AF65-F5344CB8AC3E}">
        <p14:creationId xmlns:p14="http://schemas.microsoft.com/office/powerpoint/2010/main" val="1487000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4248-3162-24D1-3624-E38BBB89A254}"/>
              </a:ext>
            </a:extLst>
          </p:cNvPr>
          <p:cNvSpPr>
            <a:spLocks noGrp="1"/>
          </p:cNvSpPr>
          <p:nvPr>
            <p:ph type="title"/>
          </p:nvPr>
        </p:nvSpPr>
        <p:spPr/>
        <p:txBody>
          <a:bodyPr/>
          <a:lstStyle/>
          <a:p>
            <a:r>
              <a:rPr lang="en-US"/>
              <a:t>Timeline</a:t>
            </a:r>
          </a:p>
        </p:txBody>
      </p:sp>
      <p:sp>
        <p:nvSpPr>
          <p:cNvPr id="3" name="Content Placeholder 2">
            <a:extLst>
              <a:ext uri="{FF2B5EF4-FFF2-40B4-BE49-F238E27FC236}">
                <a16:creationId xmlns:a16="http://schemas.microsoft.com/office/drawing/2014/main" id="{95632C3F-BB44-C907-F8D5-BEC6A5A1C303}"/>
              </a:ext>
            </a:extLst>
          </p:cNvPr>
          <p:cNvSpPr>
            <a:spLocks noGrp="1"/>
          </p:cNvSpPr>
          <p:nvPr>
            <p:ph idx="1"/>
          </p:nvPr>
        </p:nvSpPr>
        <p:spPr/>
        <p:txBody>
          <a:bodyPr>
            <a:normAutofit fontScale="92500" lnSpcReduction="10000"/>
          </a:bodyPr>
          <a:lstStyle/>
          <a:p>
            <a:r>
              <a:rPr lang="en-US" sz="2100">
                <a:effectLst>
                  <a:glow rad="38100">
                    <a:prstClr val="black">
                      <a:lumMod val="50000"/>
                      <a:lumOff val="50000"/>
                      <a:alpha val="20000"/>
                    </a:prstClr>
                  </a:glow>
                  <a:outerShdw blurRad="44450" dist="12700" dir="13860000" algn="tl" rotWithShape="0">
                    <a:srgbClr val="000000">
                      <a:alpha val="20000"/>
                    </a:srgbClr>
                  </a:outerShdw>
                </a:effectLst>
              </a:rPr>
              <a:t>2-19-2024 </a:t>
            </a:r>
            <a:r>
              <a:rPr lang="en-US">
                <a:effectLst>
                  <a:glow rad="38100">
                    <a:prstClr val="black">
                      <a:lumMod val="50000"/>
                      <a:lumOff val="50000"/>
                      <a:alpha val="20000"/>
                    </a:prstClr>
                  </a:glow>
                  <a:outerShdw blurRad="44450" dist="12700" dir="13860000" algn="tl" rotWithShape="0">
                    <a:srgbClr val="000000">
                      <a:alpha val="20000"/>
                    </a:srgbClr>
                  </a:outerShdw>
                </a:effectLst>
              </a:rPr>
              <a:t> Project kickoff </a:t>
            </a:r>
          </a:p>
          <a:p>
            <a:pPr>
              <a:buClr>
                <a:srgbClr val="FFFFFF"/>
              </a:buClr>
            </a:pPr>
            <a:r>
              <a:rPr lang="en-US" sz="2100">
                <a:effectLst>
                  <a:glow rad="38100">
                    <a:prstClr val="black">
                      <a:lumMod val="50000"/>
                      <a:lumOff val="50000"/>
                      <a:alpha val="20000"/>
                    </a:prstClr>
                  </a:glow>
                  <a:outerShdw blurRad="44450" dist="12700" dir="13860000" algn="tl" rotWithShape="0">
                    <a:srgbClr val="000000">
                      <a:alpha val="20000"/>
                    </a:srgbClr>
                  </a:outerShdw>
                </a:effectLst>
              </a:rPr>
              <a:t>2-24-2024 </a:t>
            </a:r>
            <a:r>
              <a:rPr lang="en-US">
                <a:effectLst>
                  <a:glow rad="38100">
                    <a:prstClr val="black">
                      <a:lumMod val="50000"/>
                      <a:lumOff val="50000"/>
                      <a:alpha val="20000"/>
                    </a:prstClr>
                  </a:glow>
                  <a:outerShdw blurRad="44450" dist="12700" dir="13860000" algn="tl" rotWithShape="0">
                    <a:srgbClr val="000000">
                      <a:alpha val="20000"/>
                    </a:srgbClr>
                  </a:outerShdw>
                </a:effectLst>
              </a:rPr>
              <a:t> Data investigation </a:t>
            </a:r>
          </a:p>
          <a:p>
            <a:pPr>
              <a:buClr>
                <a:srgbClr val="FFFFFF"/>
              </a:buClr>
            </a:pPr>
            <a:r>
              <a:rPr lang="en-US" sz="2100">
                <a:effectLst>
                  <a:glow rad="38100">
                    <a:prstClr val="black">
                      <a:lumMod val="50000"/>
                      <a:lumOff val="50000"/>
                      <a:alpha val="20000"/>
                    </a:prstClr>
                  </a:glow>
                  <a:outerShdw blurRad="44450" dist="12700" dir="13860000" algn="tl" rotWithShape="0">
                    <a:srgbClr val="000000">
                      <a:alpha val="20000"/>
                    </a:srgbClr>
                  </a:outerShdw>
                </a:effectLst>
              </a:rPr>
              <a:t>2-27-2024 </a:t>
            </a:r>
            <a:r>
              <a:rPr lang="en-US">
                <a:effectLst>
                  <a:glow rad="38100">
                    <a:prstClr val="black">
                      <a:lumMod val="50000"/>
                      <a:lumOff val="50000"/>
                      <a:alpha val="20000"/>
                    </a:prstClr>
                  </a:glow>
                  <a:outerShdw blurRad="44450" dist="12700" dir="13860000" algn="tl" rotWithShape="0">
                    <a:srgbClr val="000000">
                      <a:alpha val="20000"/>
                    </a:srgbClr>
                  </a:outerShdw>
                </a:effectLst>
              </a:rPr>
              <a:t> Design of high-level structure</a:t>
            </a:r>
            <a:endParaRPr lang="en-US" sz="2100">
              <a:solidFill>
                <a:srgbClr val="000000"/>
              </a:solidFill>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n-US" sz="2100">
                <a:effectLst>
                  <a:glow rad="38100">
                    <a:prstClr val="black">
                      <a:lumMod val="50000"/>
                      <a:lumOff val="50000"/>
                      <a:alpha val="20000"/>
                    </a:prstClr>
                  </a:glow>
                  <a:outerShdw blurRad="44450" dist="12700" dir="13860000" algn="tl" rotWithShape="0">
                    <a:srgbClr val="000000">
                      <a:alpha val="20000"/>
                    </a:srgbClr>
                  </a:outerShdw>
                </a:effectLst>
              </a:rPr>
              <a:t>3-14-2024 </a:t>
            </a:r>
            <a:r>
              <a:rPr lang="en-US">
                <a:effectLst>
                  <a:glow rad="38100">
                    <a:prstClr val="black">
                      <a:lumMod val="50000"/>
                      <a:lumOff val="50000"/>
                      <a:alpha val="20000"/>
                    </a:prstClr>
                  </a:glow>
                  <a:outerShdw blurRad="44450" dist="12700" dir="13860000" algn="tl" rotWithShape="0">
                    <a:srgbClr val="000000">
                      <a:alpha val="20000"/>
                    </a:srgbClr>
                  </a:outerShdw>
                </a:effectLst>
              </a:rPr>
              <a:t> Coding of chatbot model</a:t>
            </a:r>
          </a:p>
          <a:p>
            <a:pPr>
              <a:buClr>
                <a:srgbClr val="FFFFFF"/>
              </a:buClr>
            </a:pPr>
            <a:r>
              <a:rPr lang="en-US" sz="2100">
                <a:effectLst>
                  <a:glow rad="38100">
                    <a:prstClr val="black">
                      <a:lumMod val="50000"/>
                      <a:lumOff val="50000"/>
                      <a:alpha val="20000"/>
                    </a:prstClr>
                  </a:glow>
                  <a:outerShdw blurRad="44450" dist="12700" dir="13860000" algn="tl" rotWithShape="0">
                    <a:srgbClr val="000000">
                      <a:alpha val="20000"/>
                    </a:srgbClr>
                  </a:outerShdw>
                </a:effectLst>
              </a:rPr>
              <a:t>3-21-2024 </a:t>
            </a:r>
            <a:r>
              <a:rPr lang="en-US">
                <a:effectLst>
                  <a:glow rad="38100">
                    <a:prstClr val="black">
                      <a:lumMod val="50000"/>
                      <a:lumOff val="50000"/>
                      <a:alpha val="20000"/>
                    </a:prstClr>
                  </a:glow>
                  <a:outerShdw blurRad="44450" dist="12700" dir="13860000" algn="tl" rotWithShape="0">
                    <a:srgbClr val="000000">
                      <a:alpha val="20000"/>
                    </a:srgbClr>
                  </a:outerShdw>
                </a:effectLst>
              </a:rPr>
              <a:t> Testing of model and validation with advisors</a:t>
            </a:r>
          </a:p>
          <a:p>
            <a:pPr>
              <a:buClr>
                <a:srgbClr val="FFFFFF"/>
              </a:buClr>
            </a:pPr>
            <a:r>
              <a:rPr lang="en-US" sz="2100">
                <a:effectLst>
                  <a:glow rad="38100">
                    <a:prstClr val="black">
                      <a:lumMod val="50000"/>
                      <a:lumOff val="50000"/>
                      <a:alpha val="20000"/>
                    </a:prstClr>
                  </a:glow>
                  <a:outerShdw blurRad="44450" dist="12700" dir="13860000" algn="tl" rotWithShape="0">
                    <a:srgbClr val="000000">
                      <a:alpha val="20000"/>
                    </a:srgbClr>
                  </a:outerShdw>
                </a:effectLst>
              </a:rPr>
              <a:t>3-25-2024 </a:t>
            </a:r>
            <a:r>
              <a:rPr lang="en-US">
                <a:effectLst>
                  <a:glow rad="38100">
                    <a:prstClr val="black">
                      <a:lumMod val="50000"/>
                      <a:lumOff val="50000"/>
                      <a:alpha val="20000"/>
                    </a:prstClr>
                  </a:glow>
                  <a:outerShdw blurRad="44450" dist="12700" dir="13860000" algn="tl" rotWithShape="0">
                    <a:srgbClr val="000000">
                      <a:alpha val="20000"/>
                    </a:srgbClr>
                  </a:outerShdw>
                </a:effectLst>
              </a:rPr>
              <a:t> Deployment planning</a:t>
            </a:r>
          </a:p>
          <a:p>
            <a:pPr>
              <a:buClr>
                <a:srgbClr val="FFFFFF"/>
              </a:buClr>
            </a:pPr>
            <a:r>
              <a:rPr lang="en-US" sz="2100">
                <a:effectLst>
                  <a:glow rad="38100">
                    <a:prstClr val="black">
                      <a:lumMod val="50000"/>
                      <a:lumOff val="50000"/>
                      <a:alpha val="20000"/>
                    </a:prstClr>
                  </a:glow>
                  <a:outerShdw blurRad="44450" dist="12700" dir="13860000" algn="tl" rotWithShape="0">
                    <a:srgbClr val="000000">
                      <a:alpha val="20000"/>
                    </a:srgbClr>
                  </a:outerShdw>
                </a:effectLst>
              </a:rPr>
              <a:t>4-1-2024  </a:t>
            </a:r>
            <a:r>
              <a:rPr lang="en-US">
                <a:effectLst>
                  <a:glow rad="38100">
                    <a:prstClr val="black">
                      <a:lumMod val="50000"/>
                      <a:lumOff val="50000"/>
                      <a:alpha val="20000"/>
                    </a:prstClr>
                  </a:glow>
                  <a:outerShdw blurRad="44450" dist="12700" dir="13860000" algn="tl" rotWithShape="0">
                    <a:srgbClr val="000000">
                      <a:alpha val="20000"/>
                    </a:srgbClr>
                  </a:outerShdw>
                </a:effectLst>
              </a:rPr>
              <a:t>  Deployment and monitoring of chatbot</a:t>
            </a:r>
            <a:endParaRPr lang="en-US"/>
          </a:p>
          <a:p>
            <a:pPr>
              <a:buClr>
                <a:srgbClr val="FFFFFF"/>
              </a:buClr>
            </a:pPr>
            <a:r>
              <a:rPr lang="en-US" sz="2100">
                <a:effectLst>
                  <a:glow rad="38100">
                    <a:prstClr val="black">
                      <a:lumMod val="50000"/>
                      <a:lumOff val="50000"/>
                      <a:alpha val="20000"/>
                    </a:prstClr>
                  </a:glow>
                  <a:outerShdw blurRad="44450" dist="12700" dir="13860000" algn="tl" rotWithShape="0">
                    <a:srgbClr val="000000">
                      <a:alpha val="20000"/>
                    </a:srgbClr>
                  </a:outerShdw>
                </a:effectLst>
              </a:rPr>
              <a:t>4-1-2024+ </a:t>
            </a:r>
            <a:r>
              <a:rPr lang="en-US">
                <a:effectLst>
                  <a:glow rad="38100">
                    <a:prstClr val="black">
                      <a:lumMod val="50000"/>
                      <a:lumOff val="50000"/>
                      <a:alpha val="20000"/>
                    </a:prstClr>
                  </a:glow>
                  <a:outerShdw blurRad="44450" dist="12700" dir="13860000" algn="tl" rotWithShape="0">
                    <a:srgbClr val="000000">
                      <a:alpha val="20000"/>
                    </a:srgbClr>
                  </a:outerShdw>
                </a:effectLst>
              </a:rPr>
              <a:t> Revisions and bug fixes</a:t>
            </a:r>
          </a:p>
        </p:txBody>
      </p:sp>
    </p:spTree>
    <p:extLst>
      <p:ext uri="{BB962C8B-B14F-4D97-AF65-F5344CB8AC3E}">
        <p14:creationId xmlns:p14="http://schemas.microsoft.com/office/powerpoint/2010/main" val="3840338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F51D-15EE-CACC-7103-117149BF0AF2}"/>
              </a:ext>
            </a:extLst>
          </p:cNvPr>
          <p:cNvSpPr>
            <a:spLocks noGrp="1"/>
          </p:cNvSpPr>
          <p:nvPr>
            <p:ph type="title"/>
          </p:nvPr>
        </p:nvSpPr>
        <p:spPr/>
        <p:txBody>
          <a:bodyPr/>
          <a:lstStyle/>
          <a:p>
            <a:r>
              <a:rPr lang="en-US"/>
              <a:t>Questions?</a:t>
            </a:r>
          </a:p>
        </p:txBody>
      </p:sp>
    </p:spTree>
    <p:extLst>
      <p:ext uri="{BB962C8B-B14F-4D97-AF65-F5344CB8AC3E}">
        <p14:creationId xmlns:p14="http://schemas.microsoft.com/office/powerpoint/2010/main" val="3970644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554F5863A3684AA47CBFFC074003E7" ma:contentTypeVersion="11" ma:contentTypeDescription="Create a new document." ma:contentTypeScope="" ma:versionID="65c8c908c62b30c63ea9e35406da6561">
  <xsd:schema xmlns:xsd="http://www.w3.org/2001/XMLSchema" xmlns:xs="http://www.w3.org/2001/XMLSchema" xmlns:p="http://schemas.microsoft.com/office/2006/metadata/properties" xmlns:ns2="d410e5e7-53bf-4392-ad21-afdfa32cb703" xmlns:ns3="185ea80a-9479-47c0-9982-4871f00196b3" targetNamespace="http://schemas.microsoft.com/office/2006/metadata/properties" ma:root="true" ma:fieldsID="b5fde53438478d09910edac73700bf2b" ns2:_="" ns3:_="">
    <xsd:import namespace="d410e5e7-53bf-4392-ad21-afdfa32cb703"/>
    <xsd:import namespace="185ea80a-9479-47c0-9982-4871f00196b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10e5e7-53bf-4392-ad21-afdfa32cb7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9734e5bf-f6ce-4ed4-ac46-3aacfb8a705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5ea80a-9479-47c0-9982-4871f00196b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ffcf9a8-801c-4fc5-96f3-95e25c0b1397}" ma:internalName="TaxCatchAll" ma:showField="CatchAllData" ma:web="185ea80a-9479-47c0-9982-4871f00196b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410e5e7-53bf-4392-ad21-afdfa32cb703">
      <Terms xmlns="http://schemas.microsoft.com/office/infopath/2007/PartnerControls"/>
    </lcf76f155ced4ddcb4097134ff3c332f>
    <TaxCatchAll xmlns="185ea80a-9479-47c0-9982-4871f00196b3" xsi:nil="true"/>
  </documentManagement>
</p:properties>
</file>

<file path=customXml/itemProps1.xml><?xml version="1.0" encoding="utf-8"?>
<ds:datastoreItem xmlns:ds="http://schemas.openxmlformats.org/officeDocument/2006/customXml" ds:itemID="{54030031-B8AE-4905-9801-BC0FFBCB08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10e5e7-53bf-4392-ad21-afdfa32cb703"/>
    <ds:schemaRef ds:uri="185ea80a-9479-47c0-9982-4871f00196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41A63B-5B75-4E57-BF38-55AC81C4E21F}">
  <ds:schemaRefs>
    <ds:schemaRef ds:uri="http://schemas.microsoft.com/sharepoint/v3/contenttype/forms"/>
  </ds:schemaRefs>
</ds:datastoreItem>
</file>

<file path=customXml/itemProps3.xml><?xml version="1.0" encoding="utf-8"?>
<ds:datastoreItem xmlns:ds="http://schemas.openxmlformats.org/officeDocument/2006/customXml" ds:itemID="{4C0E9F90-29ED-4185-A56C-87228283B79A}">
  <ds:schemaRefs>
    <ds:schemaRef ds:uri="http://schemas.microsoft.com/office/2006/metadata/properties"/>
    <ds:schemaRef ds:uri="http://schemas.microsoft.com/office/infopath/2007/PartnerControls"/>
    <ds:schemaRef ds:uri="d410e5e7-53bf-4392-ad21-afdfa32cb703"/>
    <ds:schemaRef ds:uri="185ea80a-9479-47c0-9982-4871f00196b3"/>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8</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Parallax</vt:lpstr>
      <vt:lpstr>Convert Residential Houses into Sustainable Homes Using AI with Green Expectations LLC  Team 8: William Fink, Frederick Mensah, Clayton Kool, Justine Azigi</vt:lpstr>
      <vt:lpstr>Revolutionizing Home Sustainability with AI</vt:lpstr>
      <vt:lpstr>About GreenifiAI.com</vt:lpstr>
      <vt:lpstr>Data</vt:lpstr>
      <vt:lpstr>Goals</vt:lpstr>
      <vt:lpstr>PowerPoint Presentation</vt:lpstr>
      <vt:lpstr>Potential AI Value Propositions of Interest</vt:lpstr>
      <vt:lpstr>Timeline</vt:lpstr>
      <vt:lpstr>Questions?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48</cp:revision>
  <dcterms:created xsi:type="dcterms:W3CDTF">2024-02-20T01:13:09Z</dcterms:created>
  <dcterms:modified xsi:type="dcterms:W3CDTF">2024-04-12T15:15:38Z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0x0101008D554F5863A3684AA47CBFFC074003E7</vt:lpwstr>
  </property>
  <property fmtid="{D5CDD505-2E9C-101B-9397-08002B2CF9AE}" pid="3" name="MediaServiceImageTags">
    <vt:lpwstr/>
  </property>
</Properties>
</file>