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gozie okeke" userId="383bc37208d5997f" providerId="LiveId" clId="{0F9D2989-A91B-4C36-BB73-FDC7A224F3BF}"/>
    <pc:docChg chg="custSel addSld delSld modSld">
      <pc:chgData name="chigozie okeke" userId="383bc37208d5997f" providerId="LiveId" clId="{0F9D2989-A91B-4C36-BB73-FDC7A224F3BF}" dt="2025-03-14T20:19:55.320" v="128" actId="20577"/>
      <pc:docMkLst>
        <pc:docMk/>
      </pc:docMkLst>
      <pc:sldChg chg="addSp delSp modSp new mod">
        <pc:chgData name="chigozie okeke" userId="383bc37208d5997f" providerId="LiveId" clId="{0F9D2989-A91B-4C36-BB73-FDC7A224F3BF}" dt="2025-03-14T20:12:27.379" v="60" actId="20577"/>
        <pc:sldMkLst>
          <pc:docMk/>
          <pc:sldMk cId="2453535493" sldId="257"/>
        </pc:sldMkLst>
        <pc:spChg chg="del">
          <ac:chgData name="chigozie okeke" userId="383bc37208d5997f" providerId="LiveId" clId="{0F9D2989-A91B-4C36-BB73-FDC7A224F3BF}" dt="2025-03-14T20:07:48.432" v="1" actId="478"/>
          <ac:spMkLst>
            <pc:docMk/>
            <pc:sldMk cId="2453535493" sldId="257"/>
            <ac:spMk id="2" creationId="{37C2F57D-D3CD-7B23-F67E-7947A1B4CD0F}"/>
          </ac:spMkLst>
        </pc:spChg>
        <pc:spChg chg="del">
          <ac:chgData name="chigozie okeke" userId="383bc37208d5997f" providerId="LiveId" clId="{0F9D2989-A91B-4C36-BB73-FDC7A224F3BF}" dt="2025-03-14T20:07:51.403" v="2" actId="478"/>
          <ac:spMkLst>
            <pc:docMk/>
            <pc:sldMk cId="2453535493" sldId="257"/>
            <ac:spMk id="3" creationId="{FF9FF98E-7118-6C93-5ABF-91CAE3CCB44E}"/>
          </ac:spMkLst>
        </pc:spChg>
        <pc:spChg chg="add mod">
          <ac:chgData name="chigozie okeke" userId="383bc37208d5997f" providerId="LiveId" clId="{0F9D2989-A91B-4C36-BB73-FDC7A224F3BF}" dt="2025-03-14T20:10:24.648" v="24" actId="1076"/>
          <ac:spMkLst>
            <pc:docMk/>
            <pc:sldMk cId="2453535493" sldId="257"/>
            <ac:spMk id="4" creationId="{7DBD6E5F-E798-D27D-6C3F-6504F842B35C}"/>
          </ac:spMkLst>
        </pc:spChg>
        <pc:spChg chg="add mod">
          <ac:chgData name="chigozie okeke" userId="383bc37208d5997f" providerId="LiveId" clId="{0F9D2989-A91B-4C36-BB73-FDC7A224F3BF}" dt="2025-03-14T20:10:28.518" v="26" actId="1076"/>
          <ac:spMkLst>
            <pc:docMk/>
            <pc:sldMk cId="2453535493" sldId="257"/>
            <ac:spMk id="5" creationId="{601E14AC-5C9A-5A39-1CEE-FD06AF182EB2}"/>
          </ac:spMkLst>
        </pc:spChg>
        <pc:spChg chg="add mod">
          <ac:chgData name="chigozie okeke" userId="383bc37208d5997f" providerId="LiveId" clId="{0F9D2989-A91B-4C36-BB73-FDC7A224F3BF}" dt="2025-03-14T20:10:31.060" v="27" actId="1076"/>
          <ac:spMkLst>
            <pc:docMk/>
            <pc:sldMk cId="2453535493" sldId="257"/>
            <ac:spMk id="6" creationId="{06B46FAA-C01A-2F7E-067D-E85C33BC7250}"/>
          </ac:spMkLst>
        </pc:spChg>
        <pc:spChg chg="add mod">
          <ac:chgData name="chigozie okeke" userId="383bc37208d5997f" providerId="LiveId" clId="{0F9D2989-A91B-4C36-BB73-FDC7A224F3BF}" dt="2025-03-14T20:10:33.436" v="28" actId="1076"/>
          <ac:spMkLst>
            <pc:docMk/>
            <pc:sldMk cId="2453535493" sldId="257"/>
            <ac:spMk id="7" creationId="{25BB5CAE-A61D-B5A2-C577-24A2D136B534}"/>
          </ac:spMkLst>
        </pc:spChg>
        <pc:spChg chg="add mod">
          <ac:chgData name="chigozie okeke" userId="383bc37208d5997f" providerId="LiveId" clId="{0F9D2989-A91B-4C36-BB73-FDC7A224F3BF}" dt="2025-03-14T20:12:06.182" v="53" actId="20577"/>
          <ac:spMkLst>
            <pc:docMk/>
            <pc:sldMk cId="2453535493" sldId="257"/>
            <ac:spMk id="8" creationId="{D562E24E-5EB2-0097-BE3A-4FDA2030F08E}"/>
          </ac:spMkLst>
        </pc:spChg>
        <pc:spChg chg="add">
          <ac:chgData name="chigozie okeke" userId="383bc37208d5997f" providerId="LiveId" clId="{0F9D2989-A91B-4C36-BB73-FDC7A224F3BF}" dt="2025-03-14T20:12:12.965" v="54" actId="11529"/>
          <ac:spMkLst>
            <pc:docMk/>
            <pc:sldMk cId="2453535493" sldId="257"/>
            <ac:spMk id="9" creationId="{97E15349-050A-F402-AE0D-CE873F926670}"/>
          </ac:spMkLst>
        </pc:spChg>
        <pc:spChg chg="add mod">
          <ac:chgData name="chigozie okeke" userId="383bc37208d5997f" providerId="LiveId" clId="{0F9D2989-A91B-4C36-BB73-FDC7A224F3BF}" dt="2025-03-14T20:12:27.379" v="60" actId="20577"/>
          <ac:spMkLst>
            <pc:docMk/>
            <pc:sldMk cId="2453535493" sldId="257"/>
            <ac:spMk id="10" creationId="{120C0051-202E-0B93-EF8E-671AC2FA110A}"/>
          </ac:spMkLst>
        </pc:spChg>
      </pc:sldChg>
      <pc:sldChg chg="addSp delSp modSp new mod">
        <pc:chgData name="chigozie okeke" userId="383bc37208d5997f" providerId="LiveId" clId="{0F9D2989-A91B-4C36-BB73-FDC7A224F3BF}" dt="2025-03-14T20:19:55.320" v="128" actId="20577"/>
        <pc:sldMkLst>
          <pc:docMk/>
          <pc:sldMk cId="1459308065" sldId="258"/>
        </pc:sldMkLst>
        <pc:spChg chg="del">
          <ac:chgData name="chigozie okeke" userId="383bc37208d5997f" providerId="LiveId" clId="{0F9D2989-A91B-4C36-BB73-FDC7A224F3BF}" dt="2025-03-14T20:12:45.615" v="62" actId="478"/>
          <ac:spMkLst>
            <pc:docMk/>
            <pc:sldMk cId="1459308065" sldId="258"/>
            <ac:spMk id="2" creationId="{B3EAA7C1-7A35-B4AE-A880-F59B629CB5FF}"/>
          </ac:spMkLst>
        </pc:spChg>
        <pc:spChg chg="del">
          <ac:chgData name="chigozie okeke" userId="383bc37208d5997f" providerId="LiveId" clId="{0F9D2989-A91B-4C36-BB73-FDC7A224F3BF}" dt="2025-03-14T20:12:48.514" v="63" actId="478"/>
          <ac:spMkLst>
            <pc:docMk/>
            <pc:sldMk cId="1459308065" sldId="258"/>
            <ac:spMk id="3" creationId="{8A049A91-F868-0E92-1C1C-0366950E29F5}"/>
          </ac:spMkLst>
        </pc:spChg>
        <pc:spChg chg="add mod">
          <ac:chgData name="chigozie okeke" userId="383bc37208d5997f" providerId="LiveId" clId="{0F9D2989-A91B-4C36-BB73-FDC7A224F3BF}" dt="2025-03-14T20:13:48.166" v="72" actId="20577"/>
          <ac:spMkLst>
            <pc:docMk/>
            <pc:sldMk cId="1459308065" sldId="258"/>
            <ac:spMk id="4" creationId="{4C5A0671-957E-1C36-CEFB-951D7FF2959E}"/>
          </ac:spMkLst>
        </pc:spChg>
        <pc:spChg chg="add mod">
          <ac:chgData name="chigozie okeke" userId="383bc37208d5997f" providerId="LiveId" clId="{0F9D2989-A91B-4C36-BB73-FDC7A224F3BF}" dt="2025-03-14T20:14:00.785" v="74" actId="1076"/>
          <ac:spMkLst>
            <pc:docMk/>
            <pc:sldMk cId="1459308065" sldId="258"/>
            <ac:spMk id="5" creationId="{ADC41887-44DA-1534-BA01-7A591B62020E}"/>
          </ac:spMkLst>
        </pc:spChg>
        <pc:spChg chg="add mod">
          <ac:chgData name="chigozie okeke" userId="383bc37208d5997f" providerId="LiveId" clId="{0F9D2989-A91B-4C36-BB73-FDC7A224F3BF}" dt="2025-03-14T20:17:43.549" v="96" actId="14100"/>
          <ac:spMkLst>
            <pc:docMk/>
            <pc:sldMk cId="1459308065" sldId="258"/>
            <ac:spMk id="6" creationId="{AFB7C8F5-BFFC-8D45-464F-A5035DB55A59}"/>
          </ac:spMkLst>
        </pc:spChg>
        <pc:spChg chg="add mod">
          <ac:chgData name="chigozie okeke" userId="383bc37208d5997f" providerId="LiveId" clId="{0F9D2989-A91B-4C36-BB73-FDC7A224F3BF}" dt="2025-03-14T20:17:45.590" v="97" actId="1076"/>
          <ac:spMkLst>
            <pc:docMk/>
            <pc:sldMk cId="1459308065" sldId="258"/>
            <ac:spMk id="7" creationId="{171AE21D-1306-FB73-D0FE-D17932E7980F}"/>
          </ac:spMkLst>
        </pc:spChg>
        <pc:spChg chg="add del mod">
          <ac:chgData name="chigozie okeke" userId="383bc37208d5997f" providerId="LiveId" clId="{0F9D2989-A91B-4C36-BB73-FDC7A224F3BF}" dt="2025-03-14T20:17:39.360" v="95" actId="478"/>
          <ac:spMkLst>
            <pc:docMk/>
            <pc:sldMk cId="1459308065" sldId="258"/>
            <ac:spMk id="8" creationId="{A0E1B34A-F487-B7AE-1809-933766BF954D}"/>
          </ac:spMkLst>
        </pc:spChg>
        <pc:spChg chg="add mod">
          <ac:chgData name="chigozie okeke" userId="383bc37208d5997f" providerId="LiveId" clId="{0F9D2989-A91B-4C36-BB73-FDC7A224F3BF}" dt="2025-03-14T20:19:33.441" v="120" actId="20577"/>
          <ac:spMkLst>
            <pc:docMk/>
            <pc:sldMk cId="1459308065" sldId="258"/>
            <ac:spMk id="9" creationId="{93DE7BE3-8C64-3223-05FF-480B4CEA2B3C}"/>
          </ac:spMkLst>
        </pc:spChg>
        <pc:spChg chg="add mod">
          <ac:chgData name="chigozie okeke" userId="383bc37208d5997f" providerId="LiveId" clId="{0F9D2989-A91B-4C36-BB73-FDC7A224F3BF}" dt="2025-03-14T20:19:46.081" v="122" actId="1076"/>
          <ac:spMkLst>
            <pc:docMk/>
            <pc:sldMk cId="1459308065" sldId="258"/>
            <ac:spMk id="10" creationId="{432B0E9D-88C0-4D3D-86C8-34B5EFF38F55}"/>
          </ac:spMkLst>
        </pc:spChg>
        <pc:spChg chg="add mod">
          <ac:chgData name="chigozie okeke" userId="383bc37208d5997f" providerId="LiveId" clId="{0F9D2989-A91B-4C36-BB73-FDC7A224F3BF}" dt="2025-03-14T20:19:55.320" v="128" actId="20577"/>
          <ac:spMkLst>
            <pc:docMk/>
            <pc:sldMk cId="1459308065" sldId="258"/>
            <ac:spMk id="11" creationId="{2B2AC255-703C-6D9A-FE98-C543370F0B3A}"/>
          </ac:spMkLst>
        </pc:spChg>
      </pc:sldChg>
      <pc:sldChg chg="new del">
        <pc:chgData name="chigozie okeke" userId="383bc37208d5997f" providerId="LiveId" clId="{0F9D2989-A91B-4C36-BB73-FDC7A224F3BF}" dt="2025-03-14T20:13:02.871" v="65" actId="47"/>
        <pc:sldMkLst>
          <pc:docMk/>
          <pc:sldMk cId="109707265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1E6B-045D-25AF-BE50-7F44798D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F9DAE-0054-1053-AF34-855785A7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86FE-0F73-4B9B-349C-1BB1152C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276D-54E6-6639-C733-D5997125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D34E-24FE-F63A-B6A7-32E1AAB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3024-A0BB-8D73-5021-CE77C78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03EF-188C-F487-3570-6AE6BA73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E14B-F599-6D6D-D182-8A79635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360B-01E6-F7AD-17E1-80D4843E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977D-7BA4-2EF2-2162-858A48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67E8A-AB86-2EB2-1B32-EE04484C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86190-3788-1688-1488-80981444D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ABBD-039A-0CA9-EA2C-55A7949D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E1EC-B0C0-6D72-3256-1AAF9952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E517-1566-E06D-0649-51FD09E1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7304-2CB2-AF74-536E-60A6D48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1E5D-5A98-03F2-E367-560357D6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97FA-7A97-A988-2903-8FCE42C9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AA9E-E68B-0262-1E46-79EC156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A0E0-FC45-9767-1E3A-3014878A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C835-26F8-F25C-7967-C5DB7F06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6C77-1FAE-1E37-A164-6D3B223F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89EB-AEF1-9184-92F9-9A20715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0F63-F4C8-2F39-AFDC-EB8B0E42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4F3E-D737-492A-3E5A-1308314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D7E-EBCA-9030-332A-80D9732D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8F3B-A5C9-0CC2-7F8A-34E23AFA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70F54-AE38-392B-CF6F-62FAA4BD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BA35-A93B-C24E-6C38-F1EEEE01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F8D2-4018-01E4-4B93-536270B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E00D0-3E54-1DD0-A22E-9EB41B53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5037-6E9C-4167-5022-80D72FAB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0EBC-0821-1E8C-65CF-4FDDA210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04EB-4E66-A863-886D-1BEA1E53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346C6-FA89-2E29-7518-38088F90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BACF8-936C-E09D-F7C1-7F8E4D0D1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6AA74-543F-0613-FF30-654CE894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C2087-C011-19BE-4652-9F95A084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966BA-DF59-7BF1-D548-0860618C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8A5-F9F6-CDD0-AC57-C9A7D512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4A9C-584C-E56C-92EE-EEE851C9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0264-BB78-30AA-4558-0FD3BCBA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B6FA-E5D6-FA78-3A1C-D6F78126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5C3D-9A99-6024-4A39-579998A2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57F0-9902-3A78-3CC8-85DC141B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633A-B300-CF84-C601-404E0745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6453-C33B-4CE4-DB8E-EFF25F41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D280-9900-3005-66F4-BAE01FB3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7D0E-DA48-AB46-EE62-CE2AC472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E9AD-15A4-8E65-1B7E-9401688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0C57-92E5-9FDD-61A5-53CC2EE6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87C0-0BCB-FD22-5843-9FAEB81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46AE-F4DB-CCAA-5B19-AB5E5AB0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3DD8D-6E16-CF7E-134C-05324539E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494E-ECE0-E124-9B22-274B284D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56E2-BD10-3387-1F74-123CA559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F9AD-0CD1-8CF3-633B-BF8143BD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E772-BCA2-F0A0-D84B-6870900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A8964-2C45-48BE-456A-7630AD39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623F-2ACC-0671-46A4-5119C4FD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CA81-2429-157D-B245-469D0BE51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CF48-94AC-48F4-B4AB-3736EFE3D16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E6CE-F1E7-CD18-0706-6DEE6359C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C24F-0C61-0AEB-92D1-D99D39AF7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ACC3-6852-41D3-A0A8-B3AE99DB6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5A684E-099A-4415-D8C6-4A3AE493D5A3}"/>
              </a:ext>
            </a:extLst>
          </p:cNvPr>
          <p:cNvSpPr/>
          <p:nvPr/>
        </p:nvSpPr>
        <p:spPr>
          <a:xfrm>
            <a:off x="1432193" y="881349"/>
            <a:ext cx="2401677" cy="1068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62A91D3-5D69-FB20-3FD6-D0BD70FDF067}"/>
              </a:ext>
            </a:extLst>
          </p:cNvPr>
          <p:cNvSpPr/>
          <p:nvPr/>
        </p:nvSpPr>
        <p:spPr>
          <a:xfrm>
            <a:off x="2269474" y="1949986"/>
            <a:ext cx="727113" cy="7381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2EDEEE5-9092-C93C-86A4-03605E163627}"/>
              </a:ext>
            </a:extLst>
          </p:cNvPr>
          <p:cNvSpPr/>
          <p:nvPr/>
        </p:nvSpPr>
        <p:spPr>
          <a:xfrm>
            <a:off x="1586429" y="2699135"/>
            <a:ext cx="2247441" cy="1068637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P,R,T</a:t>
            </a:r>
          </a:p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B5D7E4B-B9D6-8E4F-EA51-B804EAB062D5}"/>
              </a:ext>
            </a:extLst>
          </p:cNvPr>
          <p:cNvSpPr/>
          <p:nvPr/>
        </p:nvSpPr>
        <p:spPr>
          <a:xfrm>
            <a:off x="2241932" y="3767772"/>
            <a:ext cx="936434" cy="10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3CBFA-61F4-61C9-7456-34E07037425E}"/>
              </a:ext>
            </a:extLst>
          </p:cNvPr>
          <p:cNvSpPr/>
          <p:nvPr/>
        </p:nvSpPr>
        <p:spPr>
          <a:xfrm>
            <a:off x="1586429" y="4880478"/>
            <a:ext cx="2511846" cy="1068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SI:(P*R*T)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B9D377-DC1C-29B3-E98B-89DC7F23089C}"/>
              </a:ext>
            </a:extLst>
          </p:cNvPr>
          <p:cNvSpPr/>
          <p:nvPr/>
        </p:nvSpPr>
        <p:spPr>
          <a:xfrm>
            <a:off x="4114800" y="5034713"/>
            <a:ext cx="561860" cy="578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85D383-20FB-1AE6-99BF-ED7875287C69}"/>
              </a:ext>
            </a:extLst>
          </p:cNvPr>
          <p:cNvSpPr/>
          <p:nvPr/>
        </p:nvSpPr>
        <p:spPr>
          <a:xfrm>
            <a:off x="4676660" y="4712469"/>
            <a:ext cx="2280492" cy="1222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9998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BD6E5F-E798-D27D-6C3F-6504F842B35C}"/>
              </a:ext>
            </a:extLst>
          </p:cNvPr>
          <p:cNvSpPr/>
          <p:nvPr/>
        </p:nvSpPr>
        <p:spPr>
          <a:xfrm>
            <a:off x="1509309" y="99152"/>
            <a:ext cx="2390660" cy="859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01E14AC-5C9A-5A39-1CEE-FD06AF182EB2}"/>
              </a:ext>
            </a:extLst>
          </p:cNvPr>
          <p:cNvSpPr/>
          <p:nvPr/>
        </p:nvSpPr>
        <p:spPr>
          <a:xfrm>
            <a:off x="2247440" y="972240"/>
            <a:ext cx="925417" cy="9694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6B46FAA-C01A-2F7E-067D-E85C33BC7250}"/>
              </a:ext>
            </a:extLst>
          </p:cNvPr>
          <p:cNvSpPr/>
          <p:nvPr/>
        </p:nvSpPr>
        <p:spPr>
          <a:xfrm>
            <a:off x="1509309" y="1918314"/>
            <a:ext cx="2247441" cy="153685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P,R,N,T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5BB5CAE-A61D-B5A2-C577-24A2D136B534}"/>
              </a:ext>
            </a:extLst>
          </p:cNvPr>
          <p:cNvSpPr/>
          <p:nvPr/>
        </p:nvSpPr>
        <p:spPr>
          <a:xfrm>
            <a:off x="2186845" y="3482710"/>
            <a:ext cx="925417" cy="6610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2E24E-5EB2-0097-BE3A-4FDA2030F08E}"/>
              </a:ext>
            </a:extLst>
          </p:cNvPr>
          <p:cNvSpPr/>
          <p:nvPr/>
        </p:nvSpPr>
        <p:spPr>
          <a:xfrm>
            <a:off x="892367" y="4171265"/>
            <a:ext cx="3624549" cy="1217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CI=P*(1+R/n)**(n*T)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E15349-050A-F402-AE0D-CE873F926670}"/>
              </a:ext>
            </a:extLst>
          </p:cNvPr>
          <p:cNvSpPr/>
          <p:nvPr/>
        </p:nvSpPr>
        <p:spPr>
          <a:xfrm>
            <a:off x="4583017" y="4450814"/>
            <a:ext cx="1046602" cy="936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0C0051-202E-0B93-EF8E-671AC2FA110A}"/>
              </a:ext>
            </a:extLst>
          </p:cNvPr>
          <p:cNvSpPr/>
          <p:nvPr/>
        </p:nvSpPr>
        <p:spPr>
          <a:xfrm>
            <a:off x="5695720" y="4450814"/>
            <a:ext cx="2060154" cy="93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45353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5A0671-957E-1C36-CEFB-951D7FF2959E}"/>
              </a:ext>
            </a:extLst>
          </p:cNvPr>
          <p:cNvSpPr/>
          <p:nvPr/>
        </p:nvSpPr>
        <p:spPr>
          <a:xfrm>
            <a:off x="1663547" y="176270"/>
            <a:ext cx="232455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C41887-44DA-1534-BA01-7A591B62020E}"/>
              </a:ext>
            </a:extLst>
          </p:cNvPr>
          <p:cNvSpPr/>
          <p:nvPr/>
        </p:nvSpPr>
        <p:spPr>
          <a:xfrm>
            <a:off x="2533880" y="1090670"/>
            <a:ext cx="815248" cy="6720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FB7C8F5-BFFC-8D45-464F-A5035DB55A59}"/>
              </a:ext>
            </a:extLst>
          </p:cNvPr>
          <p:cNvSpPr/>
          <p:nvPr/>
        </p:nvSpPr>
        <p:spPr>
          <a:xfrm>
            <a:off x="1663547" y="1765453"/>
            <a:ext cx="2324559" cy="93643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P,R,n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71AE21D-1306-FB73-D0FE-D17932E7980F}"/>
              </a:ext>
            </a:extLst>
          </p:cNvPr>
          <p:cNvSpPr/>
          <p:nvPr/>
        </p:nvSpPr>
        <p:spPr>
          <a:xfrm>
            <a:off x="2104220" y="2752840"/>
            <a:ext cx="1553379" cy="1352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E7BE3-8C64-3223-05FF-480B4CEA2B3C}"/>
              </a:ext>
            </a:extLst>
          </p:cNvPr>
          <p:cNvSpPr/>
          <p:nvPr/>
        </p:nvSpPr>
        <p:spPr>
          <a:xfrm>
            <a:off x="1652531" y="4105160"/>
            <a:ext cx="2588964" cy="1184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FV=P*(1+R)**(n)-1/R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2B0E9D-88C0-4D3D-86C8-34B5EFF38F55}"/>
              </a:ext>
            </a:extLst>
          </p:cNvPr>
          <p:cNvSpPr/>
          <p:nvPr/>
        </p:nvSpPr>
        <p:spPr>
          <a:xfrm>
            <a:off x="4311267" y="4421206"/>
            <a:ext cx="1784733" cy="632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2AC255-703C-6D9A-FE98-C543370F0B3A}"/>
              </a:ext>
            </a:extLst>
          </p:cNvPr>
          <p:cNvSpPr/>
          <p:nvPr/>
        </p:nvSpPr>
        <p:spPr>
          <a:xfrm>
            <a:off x="6165772" y="3848328"/>
            <a:ext cx="2588964" cy="1777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4593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chigozie okeke</dc:creator>
  <cp:lastModifiedBy>chigozie okeke</cp:lastModifiedBy>
  <cp:revision>1</cp:revision>
  <dcterms:created xsi:type="dcterms:W3CDTF">2025-03-14T20:03:57Z</dcterms:created>
  <dcterms:modified xsi:type="dcterms:W3CDTF">2025-03-14T20:19:59Z</dcterms:modified>
</cp:coreProperties>
</file>