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63" r:id="rId5"/>
    <p:sldId id="258" r:id="rId6"/>
    <p:sldId id="259" r:id="rId7"/>
    <p:sldId id="260" r:id="rId8"/>
    <p:sldId id="261" r:id="rId9"/>
    <p:sldId id="264" r:id="rId10"/>
    <p:sldId id="265" r:id="rId11"/>
    <p:sldId id="267" r:id="rId12"/>
    <p:sldId id="268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3" d="100"/>
          <a:sy n="123" d="100"/>
        </p:scale>
        <p:origin x="-19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60F1-7B5E-0742-BFCE-5E9CD77F2DAA}" type="datetimeFigureOut">
              <a:rPr lang="en-US" smtClean="0"/>
              <a:t>05/01/18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040F4-0D3D-0E49-BE2A-122E2112F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05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60F1-7B5E-0742-BFCE-5E9CD77F2DAA}" type="datetimeFigureOut">
              <a:rPr lang="en-US" smtClean="0"/>
              <a:t>05/01/18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040F4-0D3D-0E49-BE2A-122E2112F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72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60F1-7B5E-0742-BFCE-5E9CD77F2DAA}" type="datetimeFigureOut">
              <a:rPr lang="en-US" smtClean="0"/>
              <a:t>05/01/18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040F4-0D3D-0E49-BE2A-122E2112F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15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60F1-7B5E-0742-BFCE-5E9CD77F2DAA}" type="datetimeFigureOut">
              <a:rPr lang="en-US" smtClean="0"/>
              <a:t>05/01/18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040F4-0D3D-0E49-BE2A-122E2112F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244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60F1-7B5E-0742-BFCE-5E9CD77F2DAA}" type="datetimeFigureOut">
              <a:rPr lang="en-US" smtClean="0"/>
              <a:t>05/01/18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040F4-0D3D-0E49-BE2A-122E2112F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42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60F1-7B5E-0742-BFCE-5E9CD77F2DAA}" type="datetimeFigureOut">
              <a:rPr lang="en-US" smtClean="0"/>
              <a:t>05/01/18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040F4-0D3D-0E49-BE2A-122E2112F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33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60F1-7B5E-0742-BFCE-5E9CD77F2DAA}" type="datetimeFigureOut">
              <a:rPr lang="en-US" smtClean="0"/>
              <a:t>05/01/18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040F4-0D3D-0E49-BE2A-122E2112F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8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60F1-7B5E-0742-BFCE-5E9CD77F2DAA}" type="datetimeFigureOut">
              <a:rPr lang="en-US" smtClean="0"/>
              <a:t>05/01/18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040F4-0D3D-0E49-BE2A-122E2112F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56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60F1-7B5E-0742-BFCE-5E9CD77F2DAA}" type="datetimeFigureOut">
              <a:rPr lang="en-US" smtClean="0"/>
              <a:t>05/01/18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040F4-0D3D-0E49-BE2A-122E2112F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4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60F1-7B5E-0742-BFCE-5E9CD77F2DAA}" type="datetimeFigureOut">
              <a:rPr lang="en-US" smtClean="0"/>
              <a:t>05/01/18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040F4-0D3D-0E49-BE2A-122E2112F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60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60F1-7B5E-0742-BFCE-5E9CD77F2DAA}" type="datetimeFigureOut">
              <a:rPr lang="en-US" smtClean="0"/>
              <a:t>05/01/18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040F4-0D3D-0E49-BE2A-122E2112F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19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D60F1-7B5E-0742-BFCE-5E9CD77F2DAA}" type="datetimeFigureOut">
              <a:rPr lang="en-US" smtClean="0"/>
              <a:t>05/01/18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040F4-0D3D-0E49-BE2A-122E2112F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54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1024px-Apache_Ignite_logo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10441"/>
            <a:ext cx="9144000" cy="404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868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Grid</a:t>
            </a:r>
            <a:endParaRPr lang="en-US" dirty="0"/>
          </a:p>
        </p:txBody>
      </p:sp>
      <p:pic>
        <p:nvPicPr>
          <p:cNvPr id="4" name="Content Placeholder 3" descr="Screen Shot 2018-01-05 at 11.14.2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530" b="-125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58626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Streaming</a:t>
            </a:r>
            <a:endParaRPr lang="en-US" dirty="0"/>
          </a:p>
        </p:txBody>
      </p:sp>
      <p:pic>
        <p:nvPicPr>
          <p:cNvPr id="4" name="Content Placeholder 3" descr="apache-ignite-streaming-100689447-larg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096" b="-4109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87048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with Spark</a:t>
            </a:r>
            <a:endParaRPr lang="en-US" dirty="0"/>
          </a:p>
        </p:txBody>
      </p:sp>
      <p:pic>
        <p:nvPicPr>
          <p:cNvPr id="4" name="Content Placeholder 3" descr="10-IgniteRDDs (Spark shared RDDs)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828" r="-1582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61087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b="1" dirty="0" smtClean="0">
              <a:latin typeface="Courier"/>
              <a:cs typeface="Courier"/>
            </a:endParaRPr>
          </a:p>
          <a:p>
            <a:pPr marL="0" indent="0" algn="ctr">
              <a:buNone/>
            </a:pPr>
            <a:endParaRPr lang="en-US" b="1" dirty="0">
              <a:latin typeface="Courier"/>
              <a:cs typeface="Courier"/>
            </a:endParaRPr>
          </a:p>
          <a:p>
            <a:pPr marL="0" indent="0" algn="ctr">
              <a:buNone/>
            </a:pPr>
            <a:endParaRPr lang="en-US" b="1" dirty="0" smtClean="0">
              <a:latin typeface="Courier"/>
              <a:cs typeface="Courier"/>
            </a:endParaRPr>
          </a:p>
          <a:p>
            <a:pPr marL="0" indent="0" algn="ctr">
              <a:buNone/>
            </a:pPr>
            <a:r>
              <a:rPr lang="en-US" b="1" dirty="0" smtClean="0">
                <a:latin typeface="Courier"/>
                <a:cs typeface="Courier"/>
              </a:rPr>
              <a:t>Select * from questions limit 999</a:t>
            </a:r>
            <a:endParaRPr lang="en-US" b="1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4637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In-Memory Computing Platform</a:t>
            </a:r>
            <a:endParaRPr lang="en-US" dirty="0"/>
          </a:p>
        </p:txBody>
      </p:sp>
      <p:pic>
        <p:nvPicPr>
          <p:cNvPr id="4" name="Content Placeholder 3" descr="Screen Shot 2018-01-05 at 09.21.2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32" r="-68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64414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Grid</a:t>
            </a:r>
            <a:br>
              <a:rPr lang="en-US" dirty="0" smtClean="0"/>
            </a:br>
            <a:r>
              <a:rPr lang="en-US" sz="3600" dirty="0" smtClean="0"/>
              <a:t>(In-Memory distributed key-value store)</a:t>
            </a:r>
            <a:endParaRPr lang="en-US" sz="3600" dirty="0"/>
          </a:p>
        </p:txBody>
      </p:sp>
      <p:pic>
        <p:nvPicPr>
          <p:cNvPr id="4" name="Content Placeholder 3" descr="04-DataGrid(JCache)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330" b="-83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95740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Distributed SQL</a:t>
            </a:r>
            <a:endParaRPr lang="en-US" dirty="0"/>
          </a:p>
        </p:txBody>
      </p:sp>
      <p:pic>
        <p:nvPicPr>
          <p:cNvPr id="12" name="Content Placeholder 11" descr="Screen Shot 2018-01-05 at 10.40.58_b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793" b="-779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19554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Durable Memory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rcRect t="-37123" b="-37123"/>
          <a:stretch>
            <a:fillRect/>
          </a:stretch>
        </p:blipFill>
        <p:spPr>
          <a:xfrm>
            <a:off x="82599" y="1394184"/>
            <a:ext cx="9061401" cy="4983421"/>
          </a:xfrm>
        </p:spPr>
      </p:pic>
    </p:spTree>
    <p:extLst>
      <p:ext uri="{BB962C8B-B14F-4D97-AF65-F5344CB8AC3E}">
        <p14:creationId xmlns:p14="http://schemas.microsoft.com/office/powerpoint/2010/main" val="2084620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Native Persistence</a:t>
            </a:r>
            <a:endParaRPr lang="en-US" dirty="0"/>
          </a:p>
        </p:txBody>
      </p:sp>
      <p:pic>
        <p:nvPicPr>
          <p:cNvPr id="4" name="Content Placeholder 3" descr="02-Persistenc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2" b="694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9929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pic>
        <p:nvPicPr>
          <p:cNvPr id="4" name="Content Placeholder 3" descr="03-Cluste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" r="90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66292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1769" y="2137156"/>
            <a:ext cx="3820217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Nodes are logical entities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Runs in a JVM process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Many nods in a single JVM process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On-Premise and Cloud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Physical server or VM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AWS, Azure, Google Compute Engine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Hybrid Cloud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Kubernetes</a:t>
            </a:r>
            <a:r>
              <a:rPr lang="en-US" dirty="0" smtClean="0"/>
              <a:t>, </a:t>
            </a:r>
            <a:r>
              <a:rPr lang="en-US" dirty="0" err="1" smtClean="0"/>
              <a:t>Mesos</a:t>
            </a:r>
            <a:r>
              <a:rPr lang="en-US" dirty="0" smtClean="0"/>
              <a:t>, YARN</a:t>
            </a:r>
            <a:endParaRPr lang="en-US" dirty="0"/>
          </a:p>
        </p:txBody>
      </p:sp>
      <p:pic>
        <p:nvPicPr>
          <p:cNvPr id="9" name="Content Placeholder 8" descr="Screen Shot 2018-01-05 at 09.34.5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882" r="-31882"/>
          <a:stretch>
            <a:fillRect/>
          </a:stretch>
        </p:blipFill>
        <p:spPr>
          <a:xfrm>
            <a:off x="3064893" y="1651908"/>
            <a:ext cx="7046744" cy="3875438"/>
          </a:xfrm>
        </p:spPr>
      </p:pic>
    </p:spTree>
    <p:extLst>
      <p:ext uri="{BB962C8B-B14F-4D97-AF65-F5344CB8AC3E}">
        <p14:creationId xmlns:p14="http://schemas.microsoft.com/office/powerpoint/2010/main" val="2804227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Compute Grid</a:t>
            </a:r>
            <a:endParaRPr lang="en-US" dirty="0"/>
          </a:p>
        </p:txBody>
      </p:sp>
      <p:pic>
        <p:nvPicPr>
          <p:cNvPr id="4" name="Content Placeholder 3" descr="06-ComputeGrid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845" r="-3084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89598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69</Words>
  <Application>Microsoft Macintosh PowerPoint</Application>
  <PresentationFormat>On-screen Show (4:3)</PresentationFormat>
  <Paragraphs>23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In-Memory Computing Platform</vt:lpstr>
      <vt:lpstr>Data Grid (In-Memory distributed key-value store)</vt:lpstr>
      <vt:lpstr>Distributed SQL</vt:lpstr>
      <vt:lpstr>Durable Memory</vt:lpstr>
      <vt:lpstr>Native Persistence</vt:lpstr>
      <vt:lpstr>Clustering</vt:lpstr>
      <vt:lpstr>Deployment</vt:lpstr>
      <vt:lpstr>Compute Grid</vt:lpstr>
      <vt:lpstr>Machine Learning Grid</vt:lpstr>
      <vt:lpstr>Streaming</vt:lpstr>
      <vt:lpstr>Used with Spark</vt:lpstr>
      <vt:lpstr>PowerPoint Presentation</vt:lpstr>
    </vt:vector>
  </TitlesOfParts>
  <Company>Think Big Analytics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Christakis Korakidis</dc:creator>
  <cp:lastModifiedBy>Christakis Korakidis</cp:lastModifiedBy>
  <cp:revision>10</cp:revision>
  <dcterms:created xsi:type="dcterms:W3CDTF">2018-01-05T09:18:41Z</dcterms:created>
  <dcterms:modified xsi:type="dcterms:W3CDTF">2018-01-05T11:45:20Z</dcterms:modified>
</cp:coreProperties>
</file>