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4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8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5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60F1-7B5E-0742-BFCE-5E9CD77F2DAA}" type="datetimeFigureOut">
              <a:rPr lang="en-US" smtClean="0"/>
              <a:t>05/01/18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40F4-0D3D-0E49-BE2A-122E2112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024px-Apache_Ignite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0441"/>
            <a:ext cx="9144000" cy="4045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417" y="949847"/>
            <a:ext cx="8106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2800" dirty="0" err="1" smtClean="0"/>
              <a:t>ckorakidis</a:t>
            </a:r>
            <a:r>
              <a:rPr lang="en-US" sz="2800" dirty="0" smtClean="0"/>
              <a:t>/ignite/tree/master/doc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886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Grid</a:t>
            </a:r>
            <a:endParaRPr lang="en-US" dirty="0"/>
          </a:p>
        </p:txBody>
      </p:sp>
      <p:pic>
        <p:nvPicPr>
          <p:cNvPr id="4" name="Content Placeholder 3" descr="Screen Shot 2018-01-05 at 11.14.2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30" b="-125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862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pic>
        <p:nvPicPr>
          <p:cNvPr id="4" name="Content Placeholder 3" descr="apache-ignite-streaming-100689447-lar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96" b="-410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704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with Spark</a:t>
            </a:r>
            <a:endParaRPr lang="en-US" dirty="0"/>
          </a:p>
        </p:txBody>
      </p:sp>
      <p:pic>
        <p:nvPicPr>
          <p:cNvPr id="4" name="Content Placeholder 3" descr="10-IgniteRDDs (Spark shared RDDs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28" r="-158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108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 algn="ctr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 algn="ctr"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Courier"/>
                <a:cs typeface="Courier"/>
              </a:rPr>
              <a:t>Select * from questions limit 999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463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Computing Platform</a:t>
            </a:r>
            <a:endParaRPr lang="en-US" dirty="0"/>
          </a:p>
        </p:txBody>
      </p:sp>
      <p:pic>
        <p:nvPicPr>
          <p:cNvPr id="4" name="Content Placeholder 3" descr="Screen Shot 2018-01-05 at 09.21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32" r="-68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441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Grid</a:t>
            </a:r>
            <a:br>
              <a:rPr lang="en-US" dirty="0" smtClean="0"/>
            </a:br>
            <a:r>
              <a:rPr lang="en-US" sz="3600" dirty="0" smtClean="0"/>
              <a:t>(In-Memory distributed key-value store)</a:t>
            </a:r>
            <a:endParaRPr lang="en-US" sz="3600" dirty="0"/>
          </a:p>
        </p:txBody>
      </p:sp>
      <p:pic>
        <p:nvPicPr>
          <p:cNvPr id="4" name="Content Placeholder 3" descr="04-DataGrid(JCache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30" b="-83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574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SQL</a:t>
            </a:r>
            <a:endParaRPr lang="en-US" dirty="0"/>
          </a:p>
        </p:txBody>
      </p:sp>
      <p:pic>
        <p:nvPicPr>
          <p:cNvPr id="12" name="Content Placeholder 11" descr="Screen Shot 2018-01-05 at 10.40.58_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93" b="-7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955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Durable Memory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37123" b="-37123"/>
          <a:stretch>
            <a:fillRect/>
          </a:stretch>
        </p:blipFill>
        <p:spPr>
          <a:xfrm>
            <a:off x="82599" y="1394184"/>
            <a:ext cx="9061401" cy="4983421"/>
          </a:xfrm>
        </p:spPr>
      </p:pic>
    </p:spTree>
    <p:extLst>
      <p:ext uri="{BB962C8B-B14F-4D97-AF65-F5344CB8AC3E}">
        <p14:creationId xmlns:p14="http://schemas.microsoft.com/office/powerpoint/2010/main" val="208462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Native Persistence</a:t>
            </a:r>
            <a:endParaRPr lang="en-US" dirty="0"/>
          </a:p>
        </p:txBody>
      </p:sp>
      <p:pic>
        <p:nvPicPr>
          <p:cNvPr id="4" name="Content Placeholder 3" descr="02-Persisten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" b="69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92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4" name="Content Placeholder 3" descr="03-Clus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 r="9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629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769" y="2137156"/>
            <a:ext cx="382021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Nodes are logical entities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Runs in a JVM process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Many nods in a single JVM process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On-Premise and Cloud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Physical server or VM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AWS, Azure, Google Compute Engine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Hybrid Cloud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Kubernetes</a:t>
            </a:r>
            <a:r>
              <a:rPr lang="en-US" dirty="0" smtClean="0"/>
              <a:t>, </a:t>
            </a:r>
            <a:r>
              <a:rPr lang="en-US" dirty="0" err="1" smtClean="0"/>
              <a:t>Mesos</a:t>
            </a:r>
            <a:r>
              <a:rPr lang="en-US" dirty="0" smtClean="0"/>
              <a:t>, YARN</a:t>
            </a:r>
            <a:endParaRPr lang="en-US" dirty="0"/>
          </a:p>
        </p:txBody>
      </p:sp>
      <p:pic>
        <p:nvPicPr>
          <p:cNvPr id="9" name="Content Placeholder 8" descr="Screen Shot 2018-01-05 at 09.34.5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82" r="-31882"/>
          <a:stretch>
            <a:fillRect/>
          </a:stretch>
        </p:blipFill>
        <p:spPr>
          <a:xfrm>
            <a:off x="3064893" y="1651908"/>
            <a:ext cx="7046744" cy="3875438"/>
          </a:xfrm>
        </p:spPr>
      </p:pic>
    </p:spTree>
    <p:extLst>
      <p:ext uri="{BB962C8B-B14F-4D97-AF65-F5344CB8AC3E}">
        <p14:creationId xmlns:p14="http://schemas.microsoft.com/office/powerpoint/2010/main" val="280422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Grid</a:t>
            </a:r>
            <a:endParaRPr lang="en-US" dirty="0"/>
          </a:p>
        </p:txBody>
      </p:sp>
      <p:pic>
        <p:nvPicPr>
          <p:cNvPr id="4" name="Content Placeholder 3" descr="06-ComputeGri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45" r="-308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959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84</Words>
  <Application>Microsoft Macintosh PowerPoint</Application>
  <PresentationFormat>On-screen Show (4:3)</PresentationFormat>
  <Paragraphs>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In-Memory Computing Platform</vt:lpstr>
      <vt:lpstr>Data Grid (In-Memory distributed key-value store)</vt:lpstr>
      <vt:lpstr>Distributed SQL</vt:lpstr>
      <vt:lpstr>Durable Memory</vt:lpstr>
      <vt:lpstr>Native Persistence</vt:lpstr>
      <vt:lpstr>Clustering</vt:lpstr>
      <vt:lpstr>Deployment</vt:lpstr>
      <vt:lpstr>Compute Grid</vt:lpstr>
      <vt:lpstr>Machine Learning Grid</vt:lpstr>
      <vt:lpstr>Streaming</vt:lpstr>
      <vt:lpstr>Used with Spark</vt:lpstr>
      <vt:lpstr>PowerPoint Presentation</vt:lpstr>
    </vt:vector>
  </TitlesOfParts>
  <Company>Think Big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Christakis Korakidis</dc:creator>
  <cp:lastModifiedBy>Christakis Korakidis</cp:lastModifiedBy>
  <cp:revision>12</cp:revision>
  <dcterms:created xsi:type="dcterms:W3CDTF">2018-01-05T09:18:41Z</dcterms:created>
  <dcterms:modified xsi:type="dcterms:W3CDTF">2018-01-05T11:58:10Z</dcterms:modified>
</cp:coreProperties>
</file>