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0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6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3DA-3B9C-B54F-B4BB-B035F593D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Case Study in Student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7D280-93BF-704E-9B8A-06C175D00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Christos </a:t>
            </a:r>
            <a:r>
              <a:rPr lang="en-US" dirty="0" err="1"/>
              <a:t>Korgan</a:t>
            </a:r>
            <a:r>
              <a:rPr lang="en-US" dirty="0"/>
              <a:t>, Sarah Perez, and Sheri </a:t>
            </a:r>
            <a:r>
              <a:rPr lang="en-US" dirty="0" err="1"/>
              <a:t>Rosalia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1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F91E-4E5E-5047-8D2F-9C31F3A1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FE7E-D5B8-014C-B6BF-5BFCB386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case study is to determine if there is particular sequence of courses that benefits student success and persistence</a:t>
            </a:r>
          </a:p>
          <a:p>
            <a:r>
              <a:rPr lang="en-US" dirty="0"/>
              <a:t>Questions we hope to answer:</a:t>
            </a:r>
          </a:p>
          <a:p>
            <a:pPr lvl="1"/>
            <a:r>
              <a:rPr lang="en-US" dirty="0"/>
              <a:t>Does course success vary across academic terms?</a:t>
            </a:r>
          </a:p>
          <a:p>
            <a:pPr lvl="1"/>
            <a:r>
              <a:rPr lang="en-US" dirty="0"/>
              <a:t>What courses are successful students taking and in what order?</a:t>
            </a:r>
          </a:p>
        </p:txBody>
      </p:sp>
    </p:spTree>
    <p:extLst>
      <p:ext uri="{BB962C8B-B14F-4D97-AF65-F5344CB8AC3E}">
        <p14:creationId xmlns:p14="http://schemas.microsoft.com/office/powerpoint/2010/main" val="390182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E452-FB57-FD47-98F4-15B87086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BEF6-44C1-0E4E-974D-C255E492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2012 – 2018 Enrollment Data from </a:t>
            </a:r>
            <a:r>
              <a:rPr lang="en-US" dirty="0" err="1"/>
              <a:t>Populi</a:t>
            </a:r>
            <a:r>
              <a:rPr lang="en-US" dirty="0"/>
              <a:t>, Student Information System </a:t>
            </a:r>
          </a:p>
          <a:p>
            <a:r>
              <a:rPr lang="en-US" dirty="0"/>
              <a:t>2012 – 2018 Student Performance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872-4CB4-2745-96CE-1493A146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4DD3-D33B-3E44-B7B2-ACD5F358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school we received data from is a small liberal arts and science institution</a:t>
            </a:r>
          </a:p>
          <a:p>
            <a:r>
              <a:rPr lang="en-US" dirty="0"/>
              <a:t>It opened in 2011 and has been steadily growing their student base since then</a:t>
            </a:r>
          </a:p>
        </p:txBody>
      </p:sp>
    </p:spTree>
    <p:extLst>
      <p:ext uri="{BB962C8B-B14F-4D97-AF65-F5344CB8AC3E}">
        <p14:creationId xmlns:p14="http://schemas.microsoft.com/office/powerpoint/2010/main" val="41023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3863-7F16-7D46-AFF0-B281CCC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success by term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6B9186-1253-B149-B9B2-CA7D119B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success tends to increase over time</a:t>
            </a:r>
          </a:p>
          <a:p>
            <a:r>
              <a:rPr lang="en-US" dirty="0"/>
              <a:t>Some courses were better taken in later terms:</a:t>
            </a:r>
          </a:p>
          <a:p>
            <a:pPr lvl="1"/>
            <a:r>
              <a:rPr lang="en-US" dirty="0"/>
              <a:t>MTH 105 – Intro to Statistics</a:t>
            </a:r>
          </a:p>
          <a:p>
            <a:pPr lvl="1"/>
            <a:r>
              <a:rPr lang="en-US" dirty="0"/>
              <a:t>THE 105 – Theology: New Testament</a:t>
            </a:r>
          </a:p>
          <a:p>
            <a:pPr lvl="1"/>
            <a:r>
              <a:rPr lang="en-US" dirty="0"/>
              <a:t>ART 100 – Intro to Studio Art &amp; Art History</a:t>
            </a:r>
          </a:p>
          <a:p>
            <a:pPr lvl="1"/>
            <a:r>
              <a:rPr lang="en-US" dirty="0"/>
              <a:t>SPA 105 – Spanish II</a:t>
            </a:r>
          </a:p>
          <a:p>
            <a:r>
              <a:rPr lang="en-US" dirty="0"/>
              <a:t>Other courses were better taken earlier:</a:t>
            </a:r>
          </a:p>
          <a:p>
            <a:pPr lvl="1"/>
            <a:r>
              <a:rPr lang="en-US" dirty="0"/>
              <a:t>MTH 090 – Intermediate Algebra</a:t>
            </a:r>
          </a:p>
        </p:txBody>
      </p:sp>
    </p:spTree>
    <p:extLst>
      <p:ext uri="{BB962C8B-B14F-4D97-AF65-F5344CB8AC3E}">
        <p14:creationId xmlns:p14="http://schemas.microsoft.com/office/powerpoint/2010/main" val="173418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EEC2-4C1D-5548-8CDD-22E8CEA6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success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9DC4-6CE1-634D-BECB-1ECEA902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Studying the path of both successful and struggling students can help the institution to allocate limited resources more effectively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BAF1-307A-4941-9A1D-1A6922C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Ideas for 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BD3D-CAA4-9D4F-8A2F-907DC222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Data needed a lot of cleaning to remove personal information</a:t>
            </a:r>
          </a:p>
          <a:p>
            <a:pPr lvl="1"/>
            <a:r>
              <a:rPr lang="en-US" dirty="0"/>
              <a:t>Structure of the data</a:t>
            </a:r>
          </a:p>
          <a:p>
            <a:r>
              <a:rPr lang="en-US" dirty="0"/>
              <a:t>Improvement ideas</a:t>
            </a:r>
          </a:p>
          <a:p>
            <a:pPr lvl="1"/>
            <a:r>
              <a:rPr lang="en-US" dirty="0"/>
              <a:t>Integration of student financial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35029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{89D1C5F5-C367-7B4C-9DB5-FA61EC1242AE}tf10001119</Template>
  <TotalTime>545</TotalTime>
  <Words>225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 Case Study in Student Success</vt:lpstr>
      <vt:lpstr>Problem Statement</vt:lpstr>
      <vt:lpstr>Data Sources</vt:lpstr>
      <vt:lpstr>Background</vt:lpstr>
      <vt:lpstr>Course success by term</vt:lpstr>
      <vt:lpstr>Student success dashboard</vt:lpstr>
      <vt:lpstr>Challenges &amp; Ideas for future improvement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in Student Success</dc:title>
  <dc:creator>Sarah Perez</dc:creator>
  <cp:lastModifiedBy>Sarah Perez</cp:lastModifiedBy>
  <cp:revision>15</cp:revision>
  <dcterms:created xsi:type="dcterms:W3CDTF">2019-03-02T10:58:17Z</dcterms:created>
  <dcterms:modified xsi:type="dcterms:W3CDTF">2019-03-02T20:04:11Z</dcterms:modified>
</cp:coreProperties>
</file>